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handoutMasterIdLst>
    <p:handoutMasterId r:id="rId8"/>
  </p:handoutMasterIdLst>
  <p:sldIdLst>
    <p:sldId id="351" r:id="rId2"/>
    <p:sldId id="350" r:id="rId3"/>
    <p:sldId id="333" r:id="rId4"/>
    <p:sldId id="344" r:id="rId5"/>
    <p:sldId id="352" r:id="rId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FA6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6" autoAdjust="0"/>
    <p:restoredTop sz="94660"/>
  </p:normalViewPr>
  <p:slideViewPr>
    <p:cSldViewPr snapToGrid="0">
      <p:cViewPr>
        <p:scale>
          <a:sx n="66" d="100"/>
          <a:sy n="66" d="100"/>
        </p:scale>
        <p:origin x="1402" y="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tr-TR" sz="2200" b="1" baseline="0" smtClean="0">
                <a:solidFill>
                  <a:srgbClr val="FF0000"/>
                </a:solidFill>
              </a:rPr>
              <a:t> </a:t>
            </a:r>
            <a:r>
              <a:rPr lang="tr-TR" sz="2200" b="1" baseline="0" smtClean="0">
                <a:solidFill>
                  <a:schemeClr val="tx1"/>
                </a:solidFill>
              </a:rPr>
              <a:t>okul  TÜRLERİ  </a:t>
            </a:r>
            <a:r>
              <a:rPr lang="tr-TR" sz="2200" b="1" baseline="0" smtClean="0">
                <a:solidFill>
                  <a:srgbClr val="FF0000"/>
                </a:solidFill>
              </a:rPr>
              <a:t>ORANI</a:t>
            </a:r>
            <a:endParaRPr lang="en-US" sz="2200" b="1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2987397227235742"/>
          <c:y val="1.44316421027695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363580779467437"/>
          <c:y val="0.17545938114273726"/>
          <c:w val="0.53878592348661769"/>
          <c:h val="0.67319613869004968"/>
        </c:manualLayout>
      </c:layout>
      <c:doughnut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Resmi/Özel Oranı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DA-4C90-8D20-58B237D21CE4}"/>
              </c:ext>
            </c:extLst>
          </c:dPt>
          <c:dPt>
            <c:idx val="1"/>
            <c:bubble3D val="0"/>
            <c:spPr>
              <a:solidFill>
                <a:srgbClr val="FA620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DA-4C90-8D20-58B237D21CE4}"/>
              </c:ext>
            </c:extLst>
          </c:dPt>
          <c:dLbls>
            <c:dLbl>
              <c:idx val="0"/>
              <c:layout>
                <c:manualLayout>
                  <c:x val="0.19515012285338507"/>
                  <c:y val="6.754228902255603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% 91 resmi </a:t>
                    </a:r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9154038515098493"/>
                      <c:h val="0.168785466485060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DA-4C90-8D20-58B237D21CE4}"/>
                </c:ext>
              </c:extLst>
            </c:dLbl>
            <c:dLbl>
              <c:idx val="1"/>
              <c:layout>
                <c:manualLayout>
                  <c:x val="-0.19306077454458179"/>
                  <c:y val="-6.220085528028083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% 9 özel</a:t>
                    </a:r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6379608313104596"/>
                      <c:h val="0.21020231674978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EDA-4C90-8D20-58B237D21CE4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Sayfa1!$A$2:$A$3</c:f>
              <c:strCache>
                <c:ptCount val="2"/>
                <c:pt idx="0">
                  <c:v>Resmi</c:v>
                </c:pt>
                <c:pt idx="1">
                  <c:v>Özel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122226</c:v>
                </c:pt>
                <c:pt idx="1">
                  <c:v>12493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DA-4C90-8D20-58B237D21CE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6C6E501D-B29A-4F7C-A7B8-F2B7BA190B07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DBBFA85B-8BD4-4AA7-B082-DEEDE3642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20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EF942459-B653-453E-B15C-8E7CB4E32CA7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82CC0B56-A55E-4709-B6A7-F0C5FB5A3F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2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B0FD6-7871-401C-BD1E-05FEED2000AB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" y="3175"/>
            <a:ext cx="12192000" cy="6851650"/>
          </a:xfrm>
          <a:prstGeom prst="rect">
            <a:avLst/>
          </a:prstGeom>
          <a:noFill/>
        </p:spPr>
      </p:pic>
      <p:sp>
        <p:nvSpPr>
          <p:cNvPr id="23" name="Metin kutusu 22"/>
          <p:cNvSpPr txBox="1"/>
          <p:nvPr/>
        </p:nvSpPr>
        <p:spPr>
          <a:xfrm>
            <a:off x="10261600" y="1585563"/>
            <a:ext cx="147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smtClean="0">
                <a:solidFill>
                  <a:schemeClr val="tx2"/>
                </a:solidFill>
                <a:latin typeface="Cambria" panose="02040503050406030204" pitchFamily="18" charset="0"/>
              </a:rPr>
              <a:t>P E N D İ K </a:t>
            </a:r>
          </a:p>
          <a:p>
            <a:pPr algn="ctr"/>
            <a:r>
              <a:rPr lang="tr-TR" sz="2000" b="1" smtClean="0">
                <a:solidFill>
                  <a:schemeClr val="tx2"/>
                </a:solidFill>
                <a:latin typeface="Cambria" panose="02040503050406030204" pitchFamily="18" charset="0"/>
              </a:rPr>
              <a:t>İLÇE  MEM</a:t>
            </a:r>
            <a:endParaRPr lang="tr-TR" sz="2000" b="1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322560" y="2420739"/>
            <a:ext cx="1381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smtClean="0">
                <a:solidFill>
                  <a:srgbClr val="002060"/>
                </a:solidFill>
                <a:latin typeface="Cambria" panose="02040503050406030204" pitchFamily="18" charset="0"/>
              </a:rPr>
              <a:t>2016-2017</a:t>
            </a:r>
            <a:endParaRPr lang="tr-TR" sz="1600" b="1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 descr="C:\Users\pro\Desktop\meb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6524" y="492200"/>
            <a:ext cx="923956" cy="911497"/>
          </a:xfrm>
          <a:prstGeom prst="rect">
            <a:avLst/>
          </a:prstGeom>
          <a:noFill/>
        </p:spPr>
      </p:pic>
      <p:pic>
        <p:nvPicPr>
          <p:cNvPr id="1030" name="Picture 6" descr="C:\Users\pro\Desktop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790" y="5123872"/>
            <a:ext cx="2291170" cy="1734128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426720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HOŞ GELDİNİZ</a:t>
            </a:r>
            <a:endParaRPr lang="tr-TR" sz="36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13" y="-127322"/>
            <a:ext cx="3754435" cy="37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60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" y="3175"/>
            <a:ext cx="12192000" cy="6851650"/>
          </a:xfrm>
          <a:prstGeom prst="rect">
            <a:avLst/>
          </a:prstGeom>
          <a:noFill/>
        </p:spPr>
      </p:pic>
      <p:pic>
        <p:nvPicPr>
          <p:cNvPr id="1030" name="Picture 6" descr="C:\Users\pro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790" y="5123872"/>
            <a:ext cx="2291170" cy="1734128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426720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EĞİTİM  KURUMLARI</a:t>
            </a:r>
            <a:endParaRPr lang="tr-TR" sz="36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5" y="284398"/>
            <a:ext cx="1850789" cy="185078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681655" y="645760"/>
            <a:ext cx="981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KURUM </a:t>
            </a:r>
          </a:p>
          <a:p>
            <a:r>
              <a:rPr lang="tr-TR" dirty="0" smtClean="0"/>
              <a:t>LOGOSU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63" y="385796"/>
            <a:ext cx="1182110" cy="116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r="7807" b="32959"/>
          <a:stretch/>
        </p:blipFill>
        <p:spPr>
          <a:xfrm>
            <a:off x="-531" y="22973"/>
            <a:ext cx="12192000" cy="683689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523773" y="1577914"/>
            <a:ext cx="54213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681.736    nüfus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145    resmi okul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126    özel okul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134.000   öğrenci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7.632    öğretmen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   proje okulu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Tematik Meslek Lisesi</a:t>
            </a:r>
          </a:p>
        </p:txBody>
      </p:sp>
      <p:pic>
        <p:nvPicPr>
          <p:cNvPr id="11" name="Picture 2" descr="http://www.pendik.bel.tr/data/sayfa/584ab48cc9b89_1.jpg?14812908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49" y="2471599"/>
            <a:ext cx="3573329" cy="238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707197"/>
          </a:xfrm>
          <a:prstGeom prst="rect">
            <a:avLst/>
          </a:prstGeom>
        </p:spPr>
      </p:pic>
      <p:sp>
        <p:nvSpPr>
          <p:cNvPr id="13" name="12 Metin kutusu"/>
          <p:cNvSpPr txBox="1"/>
          <p:nvPr/>
        </p:nvSpPr>
        <p:spPr>
          <a:xfrm>
            <a:off x="650240" y="40640"/>
            <a:ext cx="861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PENDİK’TE  SAYILARLA  EĞİTİM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1098344" y="83839"/>
            <a:ext cx="981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KURUM </a:t>
            </a:r>
          </a:p>
          <a:p>
            <a:r>
              <a:rPr lang="tr-TR" dirty="0" smtClean="0"/>
              <a:t>LOGOSU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990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r="7807" b="32959"/>
          <a:stretch/>
        </p:blipFill>
        <p:spPr>
          <a:xfrm>
            <a:off x="-2906" y="40640"/>
            <a:ext cx="12192000" cy="683689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9"/>
            <a:ext cx="12192000" cy="705536"/>
          </a:xfrm>
          <a:prstGeom prst="rect">
            <a:avLst/>
          </a:prstGeom>
        </p:spPr>
      </p:pic>
      <p:graphicFrame>
        <p:nvGraphicFramePr>
          <p:cNvPr id="11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74883"/>
              </p:ext>
            </p:extLst>
          </p:nvPr>
        </p:nvGraphicFramePr>
        <p:xfrm>
          <a:off x="753696" y="2546438"/>
          <a:ext cx="6185584" cy="260468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42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0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4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smtClean="0"/>
                        <a:t>Okul Türü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/>
                        <a:t>Okul </a:t>
                      </a:r>
                      <a:r>
                        <a:rPr lang="tr-TR" sz="1600" b="1" u="none" strike="noStrike" smtClean="0"/>
                        <a:t/>
                      </a:r>
                      <a:br>
                        <a:rPr lang="tr-TR" sz="1600" b="1" u="none" strike="noStrike" smtClean="0"/>
                      </a:br>
                      <a:r>
                        <a:rPr lang="tr-TR" sz="1600" b="1" u="none" strike="noStrike" smtClean="0"/>
                        <a:t>Sayısı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/>
                        <a:t>Öğretmen Sayıları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/>
                        <a:t>Öğrenci Sayısı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/>
                        <a:t>Derslik </a:t>
                      </a:r>
                      <a:r>
                        <a:rPr lang="tr-TR" sz="1600" b="1" u="none" strike="noStrike" smtClean="0"/>
                        <a:t/>
                      </a:r>
                      <a:br>
                        <a:rPr lang="tr-TR" sz="1600" b="1" u="none" strike="noStrike" smtClean="0"/>
                      </a:br>
                      <a:r>
                        <a:rPr lang="tr-TR" sz="1600" b="1" u="none" strike="noStrike" smtClean="0"/>
                        <a:t>Sayısı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smtClean="0"/>
                        <a:t>Derslik </a:t>
                      </a:r>
                    </a:p>
                    <a:p>
                      <a:pPr algn="ctr" fontAlgn="ctr"/>
                      <a:r>
                        <a:rPr lang="tr-TR" sz="1600" b="1" u="none" strike="noStrike" smtClean="0"/>
                        <a:t>Başına </a:t>
                      </a:r>
                    </a:p>
                    <a:p>
                      <a:pPr algn="ctr" fontAlgn="ctr"/>
                      <a:r>
                        <a:rPr lang="tr-TR" sz="1600" b="1" u="none" strike="noStrike" smtClean="0"/>
                        <a:t>Düşen </a:t>
                      </a:r>
                    </a:p>
                    <a:p>
                      <a:pPr algn="ctr" fontAlgn="ctr"/>
                      <a:r>
                        <a:rPr lang="tr-TR" sz="1600" b="1" u="none" strike="noStrike" smtClean="0"/>
                        <a:t>Öğrenci </a:t>
                      </a:r>
                    </a:p>
                    <a:p>
                      <a:pPr algn="ctr" fontAlgn="ctr"/>
                      <a:r>
                        <a:rPr lang="tr-TR" sz="1600" b="1" u="none" strike="noStrike" smtClean="0"/>
                        <a:t>Sayısı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u="none" strike="noStrike" smtClean="0"/>
                        <a:t>Resmi</a:t>
                      </a:r>
                      <a:endParaRPr lang="tr-TR" sz="20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145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5.787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u="none" strike="noStrike" kern="1200" smtClean="0"/>
                        <a:t>122.226</a:t>
                      </a:r>
                      <a:endParaRPr kumimoji="0" lang="tr-TR" sz="2000" b="1" i="0" u="none" strike="noStrike" kern="120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u="none" strike="noStrike" kern="1200" smtClean="0"/>
                        <a:t>3.810</a:t>
                      </a:r>
                      <a:endParaRPr kumimoji="0" lang="tr-TR" sz="2000" b="1" i="0" u="none" strike="noStrike" kern="120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u="none" strike="noStrike" kern="1200" smtClean="0"/>
                        <a:t>32</a:t>
                      </a:r>
                      <a:endParaRPr kumimoji="0" lang="tr-TR" sz="2000" b="1" i="0" u="none" strike="noStrike" kern="120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76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u="none" strike="noStrike" smtClean="0"/>
                        <a:t>   </a:t>
                      </a:r>
                      <a:r>
                        <a:rPr lang="tr-TR" sz="2000" b="0" u="none" strike="noStrike" baseline="0" smtClean="0"/>
                        <a:t> </a:t>
                      </a:r>
                      <a:r>
                        <a:rPr lang="tr-TR" sz="2000" b="0" u="none" strike="noStrike" smtClean="0"/>
                        <a:t>Özel  </a:t>
                      </a:r>
                      <a:endParaRPr lang="tr-TR" sz="20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126 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1.845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12.493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513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24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/>
                        <a:t>Toplam</a:t>
                      </a:r>
                      <a:endParaRPr lang="tr-TR" sz="2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271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7.632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134.719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4.323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Grafik 11"/>
          <p:cNvGraphicFramePr/>
          <p:nvPr>
            <p:extLst>
              <p:ext uri="{D42A27DB-BD31-4B8C-83A1-F6EECF244321}">
                <p14:modId xmlns:p14="http://schemas.microsoft.com/office/powerpoint/2010/main" val="3822842010"/>
              </p:ext>
            </p:extLst>
          </p:nvPr>
        </p:nvGraphicFramePr>
        <p:xfrm>
          <a:off x="7437628" y="1971040"/>
          <a:ext cx="4278979" cy="357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2 Metin kutusu"/>
          <p:cNvSpPr txBox="1"/>
          <p:nvPr/>
        </p:nvSpPr>
        <p:spPr>
          <a:xfrm>
            <a:off x="650240" y="40640"/>
            <a:ext cx="861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Örgün Eğitim Kurumları</a:t>
            </a:r>
            <a:endParaRPr lang="tr-TR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3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" y="3175"/>
            <a:ext cx="12192000" cy="6851650"/>
          </a:xfrm>
          <a:prstGeom prst="rect">
            <a:avLst/>
          </a:prstGeom>
          <a:noFill/>
        </p:spPr>
      </p:pic>
      <p:sp>
        <p:nvSpPr>
          <p:cNvPr id="23" name="Metin kutusu 22"/>
          <p:cNvSpPr txBox="1"/>
          <p:nvPr/>
        </p:nvSpPr>
        <p:spPr>
          <a:xfrm>
            <a:off x="10261600" y="1585563"/>
            <a:ext cx="147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smtClean="0">
                <a:solidFill>
                  <a:schemeClr val="tx2"/>
                </a:solidFill>
                <a:latin typeface="Cambria" panose="02040503050406030204" pitchFamily="18" charset="0"/>
              </a:rPr>
              <a:t>P E N D İ K </a:t>
            </a:r>
          </a:p>
          <a:p>
            <a:pPr algn="ctr"/>
            <a:r>
              <a:rPr lang="tr-TR" sz="2000" b="1" smtClean="0">
                <a:solidFill>
                  <a:schemeClr val="tx2"/>
                </a:solidFill>
                <a:latin typeface="Cambria" panose="02040503050406030204" pitchFamily="18" charset="0"/>
              </a:rPr>
              <a:t>İLÇE  MEM</a:t>
            </a:r>
            <a:endParaRPr lang="tr-TR" sz="2000" b="1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322560" y="2420739"/>
            <a:ext cx="1381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smtClean="0">
                <a:solidFill>
                  <a:srgbClr val="002060"/>
                </a:solidFill>
                <a:latin typeface="Cambria" panose="02040503050406030204" pitchFamily="18" charset="0"/>
              </a:rPr>
              <a:t>2016-2017</a:t>
            </a:r>
            <a:endParaRPr lang="tr-TR" sz="1600" b="1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 descr="C:\Users\pro\Desktop\meb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6524" y="492200"/>
            <a:ext cx="923956" cy="911497"/>
          </a:xfrm>
          <a:prstGeom prst="rect">
            <a:avLst/>
          </a:prstGeom>
          <a:noFill/>
        </p:spPr>
      </p:pic>
      <p:pic>
        <p:nvPicPr>
          <p:cNvPr id="1030" name="Picture 6" descr="C:\Users\pro\Desktop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790" y="5123872"/>
            <a:ext cx="2291170" cy="1734128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426720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 EDERİZ</a:t>
            </a:r>
            <a:endParaRPr lang="tr-TR" sz="36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13" y="-127322"/>
            <a:ext cx="3754435" cy="37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92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3630</TotalTime>
  <Words>94</Words>
  <Application>Microsoft Office PowerPoint</Application>
  <PresentationFormat>Geniş ekran</PresentationFormat>
  <Paragraphs>53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ademersoy</dc:creator>
  <cp:lastModifiedBy>ultimat</cp:lastModifiedBy>
  <cp:revision>203</cp:revision>
  <dcterms:created xsi:type="dcterms:W3CDTF">2016-04-26T17:57:06Z</dcterms:created>
  <dcterms:modified xsi:type="dcterms:W3CDTF">2017-06-06T10:19:54Z</dcterms:modified>
</cp:coreProperties>
</file>