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Google Shape;2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15243844b3c1d6fb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Google Shape;37;g15243844b3c1d6fb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22c11d80a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Google Shape;43;g22c11d80a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2c11d80a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22c11d80a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2c11d80a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22c11d80a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6158200" y="3009125"/>
            <a:ext cx="2845800" cy="1049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fro_campus-01.png" id="12" name="Google Shape;1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86452" y="3126900"/>
            <a:ext cx="2535900" cy="6946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745675" y="2150850"/>
            <a:ext cx="57048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207825"/>
            <a:ext cx="6681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libri"/>
              <a:buNone/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185250"/>
            <a:ext cx="6723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libri"/>
              <a:buNone/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idx="4294967295" type="ctrTitle"/>
          </p:nvPr>
        </p:nvSpPr>
        <p:spPr>
          <a:xfrm>
            <a:off x="230825" y="990125"/>
            <a:ext cx="4656000" cy="2019000"/>
          </a:xfrm>
          <a:prstGeom prst="rect">
            <a:avLst/>
          </a:prstGeom>
          <a:ln cap="flat" cmpd="sng" w="28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1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O TÍTULO DA SUA COMUNICAÇÃO AQUI</a:t>
            </a:r>
            <a:endParaRPr sz="4100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7"/>
          <p:cNvSpPr txBox="1"/>
          <p:nvPr>
            <p:ph idx="4294967295" type="subTitle"/>
          </p:nvPr>
        </p:nvSpPr>
        <p:spPr>
          <a:xfrm>
            <a:off x="279175" y="3490400"/>
            <a:ext cx="4656000" cy="144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Nome do Autor</a:t>
            </a:r>
            <a:endParaRPr sz="23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Nome do Co-autor 01</a:t>
            </a:r>
            <a:endParaRPr sz="23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Nome do Co-autor 02</a:t>
            </a:r>
            <a:endParaRPr sz="23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7"/>
          <p:cNvSpPr/>
          <p:nvPr/>
        </p:nvSpPr>
        <p:spPr>
          <a:xfrm>
            <a:off x="6158200" y="3009125"/>
            <a:ext cx="2845800" cy="1049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fro_campus-01.png" id="34" name="Google Shape;34;p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86452" y="3126900"/>
            <a:ext cx="2535900" cy="6946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311700" y="207825"/>
            <a:ext cx="6681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Objetivos</a:t>
            </a:r>
            <a:endParaRPr/>
          </a:p>
        </p:txBody>
      </p:sp>
      <p:sp>
        <p:nvSpPr>
          <p:cNvPr id="40" name="Google Shape;40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/>
          <p:nvPr>
            <p:ph type="title"/>
          </p:nvPr>
        </p:nvSpPr>
        <p:spPr>
          <a:xfrm>
            <a:off x="311700" y="207825"/>
            <a:ext cx="6681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Metodologia </a:t>
            </a:r>
            <a:endParaRPr/>
          </a:p>
        </p:txBody>
      </p:sp>
      <p:sp>
        <p:nvSpPr>
          <p:cNvPr id="46" name="Google Shape;46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type="title"/>
          </p:nvPr>
        </p:nvSpPr>
        <p:spPr>
          <a:xfrm>
            <a:off x="311700" y="207825"/>
            <a:ext cx="6681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Resultado</a:t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type="title"/>
          </p:nvPr>
        </p:nvSpPr>
        <p:spPr>
          <a:xfrm>
            <a:off x="311700" y="207825"/>
            <a:ext cx="6681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Bibliografia</a:t>
            </a:r>
            <a:endParaRPr/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