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handoutMasterIdLst>
    <p:handoutMasterId r:id="rId19"/>
  </p:handoutMasterIdLst>
  <p:sldIdLst>
    <p:sldId id="315" r:id="rId2"/>
    <p:sldId id="314" r:id="rId3"/>
    <p:sldId id="316" r:id="rId4"/>
    <p:sldId id="291" r:id="rId5"/>
    <p:sldId id="337" r:id="rId6"/>
    <p:sldId id="333" r:id="rId7"/>
    <p:sldId id="334" r:id="rId8"/>
    <p:sldId id="335" r:id="rId9"/>
    <p:sldId id="332" r:id="rId10"/>
    <p:sldId id="336" r:id="rId11"/>
    <p:sldId id="338" r:id="rId12"/>
    <p:sldId id="342" r:id="rId13"/>
    <p:sldId id="339" r:id="rId14"/>
    <p:sldId id="340" r:id="rId15"/>
    <p:sldId id="341" r:id="rId16"/>
    <p:sldId id="343" r:id="rId17"/>
  </p:sldIdLst>
  <p:sldSz cx="9144000" cy="6858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선교사구분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80%</a:t>
                    </a:r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20%</a:t>
                    </a:r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평신도</c:v>
                </c:pt>
                <c:pt idx="1">
                  <c:v>목회자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85.1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당해허입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105</c:v>
                </c:pt>
                <c:pt idx="1">
                  <c:v>103</c:v>
                </c:pt>
                <c:pt idx="2">
                  <c:v>105</c:v>
                </c:pt>
                <c:pt idx="3">
                  <c:v>138</c:v>
                </c:pt>
                <c:pt idx="4">
                  <c:v>86</c:v>
                </c:pt>
                <c:pt idx="5">
                  <c:v>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누계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1879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1380</c:v>
                </c:pt>
                <c:pt idx="1">
                  <c:v>1483</c:v>
                </c:pt>
                <c:pt idx="2">
                  <c:v>1588</c:v>
                </c:pt>
                <c:pt idx="3">
                  <c:v>1726</c:v>
                </c:pt>
                <c:pt idx="4">
                  <c:v>1812</c:v>
                </c:pt>
                <c:pt idx="5">
                  <c:v>1871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2643200"/>
        <c:axId val="252644736"/>
      </c:lineChart>
      <c:catAx>
        <c:axId val="25264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52644736"/>
        <c:crosses val="autoZero"/>
        <c:auto val="1"/>
        <c:lblAlgn val="ctr"/>
        <c:lblOffset val="100"/>
        <c:noMultiLvlLbl val="0"/>
      </c:catAx>
      <c:valAx>
        <c:axId val="2526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5264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05CFE-9742-4932-9891-FC51F229D03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CA81F5-473F-4345-9B9E-D1DEB471309B}">
      <dgm:prSet phldrT="[텍스트]"/>
      <dgm:spPr/>
      <dgm:t>
        <a:bodyPr/>
        <a:lstStyle/>
        <a:p>
          <a:pPr latinLnBrk="1"/>
          <a:r>
            <a:rPr lang="ko-KR" altLang="en-US" dirty="0" smtClean="0"/>
            <a:t>교회자원 분석 및 데이터 베이스화 </a:t>
          </a:r>
          <a:endParaRPr lang="ko-KR" altLang="en-US" dirty="0"/>
        </a:p>
      </dgm:t>
    </dgm:pt>
    <dgm:pt modelId="{F5867030-940A-4D56-86CD-7DD8C1B50A95}" type="parTrans" cxnId="{4D03CCEF-DCE3-4C7D-B943-FDFA67A9E916}">
      <dgm:prSet/>
      <dgm:spPr/>
      <dgm:t>
        <a:bodyPr/>
        <a:lstStyle/>
        <a:p>
          <a:pPr latinLnBrk="1"/>
          <a:endParaRPr lang="ko-KR" altLang="en-US"/>
        </a:p>
      </dgm:t>
    </dgm:pt>
    <dgm:pt modelId="{00C8F691-0471-4ED6-BCBF-B194F95DC517}" type="sibTrans" cxnId="{4D03CCEF-DCE3-4C7D-B943-FDFA67A9E916}">
      <dgm:prSet/>
      <dgm:spPr/>
      <dgm:t>
        <a:bodyPr/>
        <a:lstStyle/>
        <a:p>
          <a:pPr latinLnBrk="1"/>
          <a:endParaRPr lang="ko-KR" altLang="en-US"/>
        </a:p>
      </dgm:t>
    </dgm:pt>
    <dgm:pt modelId="{96B605E4-7B64-4614-BAAB-523180B6E2DD}">
      <dgm:prSet phldrT="[텍스트]"/>
      <dgm:spPr/>
      <dgm:t>
        <a:bodyPr/>
        <a:lstStyle/>
        <a:p>
          <a:pPr latinLnBrk="1"/>
          <a:r>
            <a:rPr lang="ko-KR" altLang="en-US" dirty="0" smtClean="0"/>
            <a:t>선교지별 </a:t>
          </a:r>
          <a:r>
            <a:rPr lang="en-US" altLang="ko-KR" dirty="0" smtClean="0"/>
            <a:t>Needs </a:t>
          </a:r>
          <a:r>
            <a:rPr lang="ko-KR" altLang="en-US" dirty="0" smtClean="0"/>
            <a:t>분석 및 중장기계획</a:t>
          </a:r>
          <a:endParaRPr lang="ko-KR" altLang="en-US" dirty="0"/>
        </a:p>
      </dgm:t>
    </dgm:pt>
    <dgm:pt modelId="{4C09FAAF-3CC0-427E-B4DB-F560EFBBD1C4}" type="parTrans" cxnId="{786FF4FC-DD39-481A-B581-49161AD50A20}">
      <dgm:prSet/>
      <dgm:spPr/>
      <dgm:t>
        <a:bodyPr/>
        <a:lstStyle/>
        <a:p>
          <a:pPr latinLnBrk="1"/>
          <a:endParaRPr lang="ko-KR" altLang="en-US"/>
        </a:p>
      </dgm:t>
    </dgm:pt>
    <dgm:pt modelId="{6561E6E4-7D30-45CC-8DBA-0B61E847020D}" type="sibTrans" cxnId="{786FF4FC-DD39-481A-B581-49161AD50A20}">
      <dgm:prSet/>
      <dgm:spPr/>
      <dgm:t>
        <a:bodyPr/>
        <a:lstStyle/>
        <a:p>
          <a:pPr latinLnBrk="1"/>
          <a:endParaRPr lang="ko-KR" altLang="en-US"/>
        </a:p>
      </dgm:t>
    </dgm:pt>
    <dgm:pt modelId="{849A65E2-0A14-499E-BA80-489C0967D921}">
      <dgm:prSet phldrT="[텍스트]"/>
      <dgm:spPr/>
      <dgm:t>
        <a:bodyPr/>
        <a:lstStyle/>
        <a:p>
          <a:pPr latinLnBrk="1"/>
          <a:r>
            <a:rPr lang="ko-KR" altLang="en-US" dirty="0" smtClean="0"/>
            <a:t>계획적 선교사 파송</a:t>
          </a:r>
          <a:endParaRPr lang="en-US" altLang="ko-KR" dirty="0" smtClean="0"/>
        </a:p>
      </dgm:t>
    </dgm:pt>
    <dgm:pt modelId="{E49A8528-8962-41DD-A947-AC14C63E739E}" type="parTrans" cxnId="{D00FA9BC-DBEA-4519-B1D8-F4B30E8BE732}">
      <dgm:prSet/>
      <dgm:spPr/>
      <dgm:t>
        <a:bodyPr/>
        <a:lstStyle/>
        <a:p>
          <a:pPr latinLnBrk="1"/>
          <a:endParaRPr lang="ko-KR" altLang="en-US"/>
        </a:p>
      </dgm:t>
    </dgm:pt>
    <dgm:pt modelId="{6B10341F-1C0C-44D2-8767-8C1F4B9A0C04}" type="sibTrans" cxnId="{D00FA9BC-DBEA-4519-B1D8-F4B30E8BE732}">
      <dgm:prSet/>
      <dgm:spPr/>
      <dgm:t>
        <a:bodyPr/>
        <a:lstStyle/>
        <a:p>
          <a:pPr latinLnBrk="1"/>
          <a:endParaRPr lang="ko-KR" altLang="en-US"/>
        </a:p>
      </dgm:t>
    </dgm:pt>
    <dgm:pt modelId="{8DF772C0-FDBF-42F5-9246-2EA50711A2F0}">
      <dgm:prSet phldrT="[텍스트]"/>
      <dgm:spPr/>
      <dgm:t>
        <a:bodyPr/>
        <a:lstStyle/>
        <a:p>
          <a:pPr latinLnBrk="1"/>
          <a:r>
            <a:rPr lang="ko-KR" altLang="en-US" dirty="0" smtClean="0"/>
            <a:t>현장융합 및 시너지 창출</a:t>
          </a:r>
          <a:endParaRPr lang="en-US" altLang="ko-KR" dirty="0" smtClean="0"/>
        </a:p>
      </dgm:t>
    </dgm:pt>
    <dgm:pt modelId="{FDF98C94-A4BB-4952-840D-BA2C1D49F295}" type="parTrans" cxnId="{1E4E17B2-F7F8-4192-B14E-8FA465BDC411}">
      <dgm:prSet/>
      <dgm:spPr/>
      <dgm:t>
        <a:bodyPr/>
        <a:lstStyle/>
        <a:p>
          <a:pPr latinLnBrk="1"/>
          <a:endParaRPr lang="ko-KR" altLang="en-US"/>
        </a:p>
      </dgm:t>
    </dgm:pt>
    <dgm:pt modelId="{855AC8B7-B345-4C01-8B57-87111E8731E1}" type="sibTrans" cxnId="{1E4E17B2-F7F8-4192-B14E-8FA465BDC411}">
      <dgm:prSet/>
      <dgm:spPr/>
      <dgm:t>
        <a:bodyPr/>
        <a:lstStyle/>
        <a:p>
          <a:pPr latinLnBrk="1"/>
          <a:endParaRPr lang="ko-KR" altLang="en-US"/>
        </a:p>
      </dgm:t>
    </dgm:pt>
    <dgm:pt modelId="{EE510237-7DB6-415B-B584-6AF5BCD29DF5}" type="pres">
      <dgm:prSet presAssocID="{4B005CFE-9742-4932-9891-FC51F229D0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CE5623-18B1-4D45-A1FC-8257FF242710}" type="pres">
      <dgm:prSet presAssocID="{4B005CFE-9742-4932-9891-FC51F229D03C}" presName="Name1" presStyleCnt="0"/>
      <dgm:spPr/>
      <dgm:t>
        <a:bodyPr/>
        <a:lstStyle/>
        <a:p>
          <a:pPr latinLnBrk="1"/>
          <a:endParaRPr lang="ko-KR" altLang="en-US"/>
        </a:p>
      </dgm:t>
    </dgm:pt>
    <dgm:pt modelId="{530E30BC-88D3-4492-BEDF-A93C3907497B}" type="pres">
      <dgm:prSet presAssocID="{4B005CFE-9742-4932-9891-FC51F229D03C}" presName="cycle" presStyleCnt="0"/>
      <dgm:spPr/>
      <dgm:t>
        <a:bodyPr/>
        <a:lstStyle/>
        <a:p>
          <a:pPr latinLnBrk="1"/>
          <a:endParaRPr lang="ko-KR" altLang="en-US"/>
        </a:p>
      </dgm:t>
    </dgm:pt>
    <dgm:pt modelId="{15369D4C-8C8B-4B17-A5F0-FC6ABFD8CB25}" type="pres">
      <dgm:prSet presAssocID="{4B005CFE-9742-4932-9891-FC51F229D03C}" presName="srcNod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3343D52-C325-433D-A67A-9A52EDA8B52A}" type="pres">
      <dgm:prSet presAssocID="{4B005CFE-9742-4932-9891-FC51F229D03C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00531B5-23F0-4C31-BB7F-8A5BF647A292}" type="pres">
      <dgm:prSet presAssocID="{4B005CFE-9742-4932-9891-FC51F229D03C}" presName="extraNod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6F1B5DD-8C4A-46E3-9172-33675269B086}" type="pres">
      <dgm:prSet presAssocID="{4B005CFE-9742-4932-9891-FC51F229D03C}" presName="dstNod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B1156C8-9211-444D-AD0C-2F5B216EC025}" type="pres">
      <dgm:prSet presAssocID="{DBCA81F5-473F-4345-9B9E-D1DEB471309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C8F009-B16B-4DA6-AE24-5A8E8777BA69}" type="pres">
      <dgm:prSet presAssocID="{DBCA81F5-473F-4345-9B9E-D1DEB471309B}" presName="accent_1" presStyleCnt="0"/>
      <dgm:spPr/>
      <dgm:t>
        <a:bodyPr/>
        <a:lstStyle/>
        <a:p>
          <a:pPr latinLnBrk="1"/>
          <a:endParaRPr lang="ko-KR" altLang="en-US"/>
        </a:p>
      </dgm:t>
    </dgm:pt>
    <dgm:pt modelId="{0A0BBBBE-9400-4839-8163-C3F94F522357}" type="pres">
      <dgm:prSet presAssocID="{DBCA81F5-473F-4345-9B9E-D1DEB471309B}" presName="accentRepeatNode" presStyleLbl="solidFg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1AD6C12-1CFF-420A-AAB7-B068DF0C1EF8}" type="pres">
      <dgm:prSet presAssocID="{96B605E4-7B64-4614-BAAB-523180B6E2D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7A1CE4-8380-48A6-A623-775C0A847EA8}" type="pres">
      <dgm:prSet presAssocID="{96B605E4-7B64-4614-BAAB-523180B6E2DD}" presName="accent_2" presStyleCnt="0"/>
      <dgm:spPr/>
      <dgm:t>
        <a:bodyPr/>
        <a:lstStyle/>
        <a:p>
          <a:pPr latinLnBrk="1"/>
          <a:endParaRPr lang="ko-KR" altLang="en-US"/>
        </a:p>
      </dgm:t>
    </dgm:pt>
    <dgm:pt modelId="{5A98853E-8D3D-4A45-9225-D533C2B02E82}" type="pres">
      <dgm:prSet presAssocID="{96B605E4-7B64-4614-BAAB-523180B6E2DD}" presName="accentRepeatNode" presStyleLbl="solidFg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0756680-A52E-4357-9E3A-4B3FC9090A40}" type="pres">
      <dgm:prSet presAssocID="{849A65E2-0A14-499E-BA80-489C0967D9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59268E-85AB-4A4B-A1BA-028B3D1AE23A}" type="pres">
      <dgm:prSet presAssocID="{849A65E2-0A14-499E-BA80-489C0967D921}" presName="accent_3" presStyleCnt="0"/>
      <dgm:spPr/>
      <dgm:t>
        <a:bodyPr/>
        <a:lstStyle/>
        <a:p>
          <a:pPr latinLnBrk="1"/>
          <a:endParaRPr lang="ko-KR" altLang="en-US"/>
        </a:p>
      </dgm:t>
    </dgm:pt>
    <dgm:pt modelId="{2C8B3D4C-BCB1-4DB9-88D0-66D876410830}" type="pres">
      <dgm:prSet presAssocID="{849A65E2-0A14-499E-BA80-489C0967D921}" presName="accentRepeatNode" presStyleLbl="solidFg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9AEF884-181F-4268-AB2A-349184D503FE}" type="pres">
      <dgm:prSet presAssocID="{8DF772C0-FDBF-42F5-9246-2EA50711A2F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C62FC2-5953-4919-8236-1C0C94EAB9CD}" type="pres">
      <dgm:prSet presAssocID="{8DF772C0-FDBF-42F5-9246-2EA50711A2F0}" presName="accent_4" presStyleCnt="0"/>
      <dgm:spPr/>
    </dgm:pt>
    <dgm:pt modelId="{1672021F-B7A7-4B61-B539-7C82120A9212}" type="pres">
      <dgm:prSet presAssocID="{8DF772C0-FDBF-42F5-9246-2EA50711A2F0}" presName="accentRepeatNode" presStyleLbl="solidFgAcc1" presStyleIdx="3" presStyleCnt="4" custAng="731506" custScaleY="100354" custLinFactNeighborX="1473" custLinFactNeighborY="1201"/>
      <dgm:spPr/>
      <dgm:t>
        <a:bodyPr/>
        <a:lstStyle/>
        <a:p>
          <a:pPr latinLnBrk="1"/>
          <a:endParaRPr lang="ko-KR" altLang="en-US"/>
        </a:p>
      </dgm:t>
    </dgm:pt>
  </dgm:ptLst>
  <dgm:cxnLst>
    <dgm:cxn modelId="{4D03CCEF-DCE3-4C7D-B943-FDFA67A9E916}" srcId="{4B005CFE-9742-4932-9891-FC51F229D03C}" destId="{DBCA81F5-473F-4345-9B9E-D1DEB471309B}" srcOrd="0" destOrd="0" parTransId="{F5867030-940A-4D56-86CD-7DD8C1B50A95}" sibTransId="{00C8F691-0471-4ED6-BCBF-B194F95DC517}"/>
    <dgm:cxn modelId="{C944096E-D1CB-4F5C-9547-163DDF10B42C}" type="presOf" srcId="{8DF772C0-FDBF-42F5-9246-2EA50711A2F0}" destId="{D9AEF884-181F-4268-AB2A-349184D503FE}" srcOrd="0" destOrd="0" presId="urn:microsoft.com/office/officeart/2008/layout/VerticalCurvedList"/>
    <dgm:cxn modelId="{D00FA9BC-DBEA-4519-B1D8-F4B30E8BE732}" srcId="{4B005CFE-9742-4932-9891-FC51F229D03C}" destId="{849A65E2-0A14-499E-BA80-489C0967D921}" srcOrd="2" destOrd="0" parTransId="{E49A8528-8962-41DD-A947-AC14C63E739E}" sibTransId="{6B10341F-1C0C-44D2-8767-8C1F4B9A0C04}"/>
    <dgm:cxn modelId="{47FE21C0-5723-4FE0-B045-07891EDA35AF}" type="presOf" srcId="{4B005CFE-9742-4932-9891-FC51F229D03C}" destId="{EE510237-7DB6-415B-B584-6AF5BCD29DF5}" srcOrd="0" destOrd="0" presId="urn:microsoft.com/office/officeart/2008/layout/VerticalCurvedList"/>
    <dgm:cxn modelId="{2BFBEF08-A03C-49E2-9858-BBCED48A3BD2}" type="presOf" srcId="{96B605E4-7B64-4614-BAAB-523180B6E2DD}" destId="{C1AD6C12-1CFF-420A-AAB7-B068DF0C1EF8}" srcOrd="0" destOrd="0" presId="urn:microsoft.com/office/officeart/2008/layout/VerticalCurvedList"/>
    <dgm:cxn modelId="{786FF4FC-DD39-481A-B581-49161AD50A20}" srcId="{4B005CFE-9742-4932-9891-FC51F229D03C}" destId="{96B605E4-7B64-4614-BAAB-523180B6E2DD}" srcOrd="1" destOrd="0" parTransId="{4C09FAAF-3CC0-427E-B4DB-F560EFBBD1C4}" sibTransId="{6561E6E4-7D30-45CC-8DBA-0B61E847020D}"/>
    <dgm:cxn modelId="{4050AD04-8C95-44F2-943F-6B5B9ACFAF0E}" type="presOf" srcId="{DBCA81F5-473F-4345-9B9E-D1DEB471309B}" destId="{8B1156C8-9211-444D-AD0C-2F5B216EC025}" srcOrd="0" destOrd="0" presId="urn:microsoft.com/office/officeart/2008/layout/VerticalCurvedList"/>
    <dgm:cxn modelId="{C8297FA9-C527-4F5D-8AAF-F35F440736A9}" type="presOf" srcId="{00C8F691-0471-4ED6-BCBF-B194F95DC517}" destId="{23343D52-C325-433D-A67A-9A52EDA8B52A}" srcOrd="0" destOrd="0" presId="urn:microsoft.com/office/officeart/2008/layout/VerticalCurvedList"/>
    <dgm:cxn modelId="{1E4E17B2-F7F8-4192-B14E-8FA465BDC411}" srcId="{4B005CFE-9742-4932-9891-FC51F229D03C}" destId="{8DF772C0-FDBF-42F5-9246-2EA50711A2F0}" srcOrd="3" destOrd="0" parTransId="{FDF98C94-A4BB-4952-840D-BA2C1D49F295}" sibTransId="{855AC8B7-B345-4C01-8B57-87111E8731E1}"/>
    <dgm:cxn modelId="{54942C7A-F34E-47A6-8026-55808D46FAA0}" type="presOf" srcId="{849A65E2-0A14-499E-BA80-489C0967D921}" destId="{F0756680-A52E-4357-9E3A-4B3FC9090A40}" srcOrd="0" destOrd="0" presId="urn:microsoft.com/office/officeart/2008/layout/VerticalCurvedList"/>
    <dgm:cxn modelId="{542A4A2B-26A0-4C54-B9B6-218E9CAD3118}" type="presParOf" srcId="{EE510237-7DB6-415B-B584-6AF5BCD29DF5}" destId="{55CE5623-18B1-4D45-A1FC-8257FF242710}" srcOrd="0" destOrd="0" presId="urn:microsoft.com/office/officeart/2008/layout/VerticalCurvedList"/>
    <dgm:cxn modelId="{B2FD9723-D6EB-4DCC-8A4F-39D52CC7B304}" type="presParOf" srcId="{55CE5623-18B1-4D45-A1FC-8257FF242710}" destId="{530E30BC-88D3-4492-BEDF-A93C3907497B}" srcOrd="0" destOrd="0" presId="urn:microsoft.com/office/officeart/2008/layout/VerticalCurvedList"/>
    <dgm:cxn modelId="{E9A53D90-99E1-42B8-A128-A1C7606BE900}" type="presParOf" srcId="{530E30BC-88D3-4492-BEDF-A93C3907497B}" destId="{15369D4C-8C8B-4B17-A5F0-FC6ABFD8CB25}" srcOrd="0" destOrd="0" presId="urn:microsoft.com/office/officeart/2008/layout/VerticalCurvedList"/>
    <dgm:cxn modelId="{BF7AD8AA-48B8-475B-BD71-F66C781B8C82}" type="presParOf" srcId="{530E30BC-88D3-4492-BEDF-A93C3907497B}" destId="{23343D52-C325-433D-A67A-9A52EDA8B52A}" srcOrd="1" destOrd="0" presId="urn:microsoft.com/office/officeart/2008/layout/VerticalCurvedList"/>
    <dgm:cxn modelId="{84B6BB21-05A2-40ED-9C08-B112B25DBCC3}" type="presParOf" srcId="{530E30BC-88D3-4492-BEDF-A93C3907497B}" destId="{A00531B5-23F0-4C31-BB7F-8A5BF647A292}" srcOrd="2" destOrd="0" presId="urn:microsoft.com/office/officeart/2008/layout/VerticalCurvedList"/>
    <dgm:cxn modelId="{343B17DD-2CD7-4176-8BA1-B80E88E926B6}" type="presParOf" srcId="{530E30BC-88D3-4492-BEDF-A93C3907497B}" destId="{A6F1B5DD-8C4A-46E3-9172-33675269B086}" srcOrd="3" destOrd="0" presId="urn:microsoft.com/office/officeart/2008/layout/VerticalCurvedList"/>
    <dgm:cxn modelId="{537F9D46-4DA9-43DD-957D-09CBED9964BE}" type="presParOf" srcId="{55CE5623-18B1-4D45-A1FC-8257FF242710}" destId="{8B1156C8-9211-444D-AD0C-2F5B216EC025}" srcOrd="1" destOrd="0" presId="urn:microsoft.com/office/officeart/2008/layout/VerticalCurvedList"/>
    <dgm:cxn modelId="{B0153C94-84CC-4B75-915E-C93C52143AF1}" type="presParOf" srcId="{55CE5623-18B1-4D45-A1FC-8257FF242710}" destId="{52C8F009-B16B-4DA6-AE24-5A8E8777BA69}" srcOrd="2" destOrd="0" presId="urn:microsoft.com/office/officeart/2008/layout/VerticalCurvedList"/>
    <dgm:cxn modelId="{AE8C48C7-9851-4A9B-87CC-DE56267F0986}" type="presParOf" srcId="{52C8F009-B16B-4DA6-AE24-5A8E8777BA69}" destId="{0A0BBBBE-9400-4839-8163-C3F94F522357}" srcOrd="0" destOrd="0" presId="urn:microsoft.com/office/officeart/2008/layout/VerticalCurvedList"/>
    <dgm:cxn modelId="{67679F52-B79D-468B-AA00-F5E9A8982BE3}" type="presParOf" srcId="{55CE5623-18B1-4D45-A1FC-8257FF242710}" destId="{C1AD6C12-1CFF-420A-AAB7-B068DF0C1EF8}" srcOrd="3" destOrd="0" presId="urn:microsoft.com/office/officeart/2008/layout/VerticalCurvedList"/>
    <dgm:cxn modelId="{2651A9F4-1D05-4054-94D3-FD421B34ADE3}" type="presParOf" srcId="{55CE5623-18B1-4D45-A1FC-8257FF242710}" destId="{2D7A1CE4-8380-48A6-A623-775C0A847EA8}" srcOrd="4" destOrd="0" presId="urn:microsoft.com/office/officeart/2008/layout/VerticalCurvedList"/>
    <dgm:cxn modelId="{F29967D5-80AF-45B9-83FF-10DE25B1C054}" type="presParOf" srcId="{2D7A1CE4-8380-48A6-A623-775C0A847EA8}" destId="{5A98853E-8D3D-4A45-9225-D533C2B02E82}" srcOrd="0" destOrd="0" presId="urn:microsoft.com/office/officeart/2008/layout/VerticalCurvedList"/>
    <dgm:cxn modelId="{054C3AD0-C33B-42D9-B404-CC29B4E2732F}" type="presParOf" srcId="{55CE5623-18B1-4D45-A1FC-8257FF242710}" destId="{F0756680-A52E-4357-9E3A-4B3FC9090A40}" srcOrd="5" destOrd="0" presId="urn:microsoft.com/office/officeart/2008/layout/VerticalCurvedList"/>
    <dgm:cxn modelId="{705A2413-C72D-4E2D-BF21-532E8F483A79}" type="presParOf" srcId="{55CE5623-18B1-4D45-A1FC-8257FF242710}" destId="{3859268E-85AB-4A4B-A1BA-028B3D1AE23A}" srcOrd="6" destOrd="0" presId="urn:microsoft.com/office/officeart/2008/layout/VerticalCurvedList"/>
    <dgm:cxn modelId="{0E999AAB-9CD3-4DBB-83A3-9F99DA1A2DD7}" type="presParOf" srcId="{3859268E-85AB-4A4B-A1BA-028B3D1AE23A}" destId="{2C8B3D4C-BCB1-4DB9-88D0-66D876410830}" srcOrd="0" destOrd="0" presId="urn:microsoft.com/office/officeart/2008/layout/VerticalCurvedList"/>
    <dgm:cxn modelId="{0285701E-0D63-4FA8-AD9E-5AC6EB1A11A4}" type="presParOf" srcId="{55CE5623-18B1-4D45-A1FC-8257FF242710}" destId="{D9AEF884-181F-4268-AB2A-349184D503FE}" srcOrd="7" destOrd="0" presId="urn:microsoft.com/office/officeart/2008/layout/VerticalCurvedList"/>
    <dgm:cxn modelId="{841683AF-75B8-482B-BFEE-720E0E32B759}" type="presParOf" srcId="{55CE5623-18B1-4D45-A1FC-8257FF242710}" destId="{25C62FC2-5953-4919-8236-1C0C94EAB9CD}" srcOrd="8" destOrd="0" presId="urn:microsoft.com/office/officeart/2008/layout/VerticalCurvedList"/>
    <dgm:cxn modelId="{B98DDD0B-F4AD-4D1F-8A04-F79A4762BDE3}" type="presParOf" srcId="{25C62FC2-5953-4919-8236-1C0C94EAB9CD}" destId="{1672021F-B7A7-4B61-B539-7C82120A92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D2922-36C6-4679-8043-60942A0264C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CA27B40-65DD-425F-998F-4CBBBC228E73}">
      <dgm:prSet phldrT="[텍스트]"/>
      <dgm:spPr/>
      <dgm:t>
        <a:bodyPr/>
        <a:lstStyle/>
        <a:p>
          <a:pPr latinLnBrk="1"/>
          <a:r>
            <a:rPr lang="en-US" altLang="ko-KR" dirty="0" smtClean="0"/>
            <a:t>TIM</a:t>
          </a:r>
          <a:endParaRPr lang="ko-KR" altLang="en-US" dirty="0"/>
        </a:p>
      </dgm:t>
    </dgm:pt>
    <dgm:pt modelId="{C80569A3-9AED-4698-AAAC-779AB6C0D7BB}" type="parTrans" cxnId="{503FAC78-8557-49B7-AF82-EC2370BD99CC}">
      <dgm:prSet/>
      <dgm:spPr/>
      <dgm:t>
        <a:bodyPr/>
        <a:lstStyle/>
        <a:p>
          <a:pPr latinLnBrk="1"/>
          <a:endParaRPr lang="ko-KR" altLang="en-US"/>
        </a:p>
      </dgm:t>
    </dgm:pt>
    <dgm:pt modelId="{831DB6DE-544B-42D2-8097-63DEE40526DF}" type="sibTrans" cxnId="{503FAC78-8557-49B7-AF82-EC2370BD99CC}">
      <dgm:prSet/>
      <dgm:spPr/>
      <dgm:t>
        <a:bodyPr/>
        <a:lstStyle/>
        <a:p>
          <a:pPr latinLnBrk="1"/>
          <a:endParaRPr lang="ko-KR" altLang="en-US"/>
        </a:p>
      </dgm:t>
    </dgm:pt>
    <dgm:pt modelId="{F8432759-987D-4B39-AA9A-29813EB422E5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더멋진세상</a:t>
          </a:r>
          <a:endParaRPr lang="ko-KR" altLang="en-US" dirty="0"/>
        </a:p>
      </dgm:t>
    </dgm:pt>
    <dgm:pt modelId="{5E1BB491-C03C-4D0E-9BA2-9B123414ECD8}" type="parTrans" cxnId="{E6A85040-3B14-4A10-9BB0-A8F3CD21B5E6}">
      <dgm:prSet/>
      <dgm:spPr/>
      <dgm:t>
        <a:bodyPr/>
        <a:lstStyle/>
        <a:p>
          <a:pPr latinLnBrk="1"/>
          <a:endParaRPr lang="ko-KR" altLang="en-US"/>
        </a:p>
      </dgm:t>
    </dgm:pt>
    <dgm:pt modelId="{6AD9F8F7-E2B4-4F4F-A28F-375C1B70DBEF}" type="sibTrans" cxnId="{E6A85040-3B14-4A10-9BB0-A8F3CD21B5E6}">
      <dgm:prSet/>
      <dgm:spPr/>
      <dgm:t>
        <a:bodyPr/>
        <a:lstStyle/>
        <a:p>
          <a:pPr latinLnBrk="1"/>
          <a:endParaRPr lang="ko-KR" altLang="en-US"/>
        </a:p>
      </dgm:t>
    </dgm:pt>
    <dgm:pt modelId="{AA39CF91-0395-478D-9F3D-22ACD6B6CF79}">
      <dgm:prSet phldrT="[텍스트]"/>
      <dgm:spPr/>
      <dgm:t>
        <a:bodyPr/>
        <a:lstStyle/>
        <a:p>
          <a:pPr latinLnBrk="1"/>
          <a:r>
            <a:rPr lang="en-US" altLang="ko-KR" dirty="0" smtClean="0"/>
            <a:t>CGN</a:t>
          </a:r>
          <a:endParaRPr lang="ko-KR" altLang="en-US" dirty="0"/>
        </a:p>
      </dgm:t>
    </dgm:pt>
    <dgm:pt modelId="{9345EC56-4A1C-4FF1-A88F-C24270F34D12}" type="parTrans" cxnId="{193633E0-8B03-47B4-9070-0DF79D2262E8}">
      <dgm:prSet/>
      <dgm:spPr/>
      <dgm:t>
        <a:bodyPr/>
        <a:lstStyle/>
        <a:p>
          <a:pPr latinLnBrk="1"/>
          <a:endParaRPr lang="ko-KR" altLang="en-US"/>
        </a:p>
      </dgm:t>
    </dgm:pt>
    <dgm:pt modelId="{9C64156A-5EC3-4351-A48C-0F2C3435D2EA}" type="sibTrans" cxnId="{193633E0-8B03-47B4-9070-0DF79D2262E8}">
      <dgm:prSet/>
      <dgm:spPr/>
      <dgm:t>
        <a:bodyPr/>
        <a:lstStyle/>
        <a:p>
          <a:pPr latinLnBrk="1"/>
          <a:endParaRPr lang="ko-KR" altLang="en-US"/>
        </a:p>
      </dgm:t>
    </dgm:pt>
    <dgm:pt modelId="{7639861A-A297-4428-B446-528CE2DC7242}">
      <dgm:prSet phldrT="[텍스트]"/>
      <dgm:spPr/>
      <dgm:t>
        <a:bodyPr/>
        <a:lstStyle/>
        <a:p>
          <a:pPr latinLnBrk="1"/>
          <a:r>
            <a:rPr lang="ko-KR" altLang="en-US" dirty="0" smtClean="0"/>
            <a:t>두란노</a:t>
          </a:r>
          <a:endParaRPr lang="ko-KR" altLang="en-US" dirty="0"/>
        </a:p>
      </dgm:t>
    </dgm:pt>
    <dgm:pt modelId="{8A3A4B67-14AA-426F-B662-240E78BD7D61}" type="parTrans" cxnId="{D79A2E3B-2CF5-4FBE-A753-B6E5BB76FE84}">
      <dgm:prSet/>
      <dgm:spPr/>
      <dgm:t>
        <a:bodyPr/>
        <a:lstStyle/>
        <a:p>
          <a:pPr latinLnBrk="1"/>
          <a:endParaRPr lang="ko-KR" altLang="en-US"/>
        </a:p>
      </dgm:t>
    </dgm:pt>
    <dgm:pt modelId="{52BB94DA-11CB-4491-8B18-F4CE88347C45}" type="sibTrans" cxnId="{D79A2E3B-2CF5-4FBE-A753-B6E5BB76FE84}">
      <dgm:prSet/>
      <dgm:spPr/>
      <dgm:t>
        <a:bodyPr/>
        <a:lstStyle/>
        <a:p>
          <a:pPr latinLnBrk="1"/>
          <a:endParaRPr lang="ko-KR" altLang="en-US"/>
        </a:p>
      </dgm:t>
    </dgm:pt>
    <dgm:pt modelId="{B311B92C-B1A9-4E22-861B-05CE6AE1D14B}">
      <dgm:prSet phldrT="[텍스트]"/>
      <dgm:spPr/>
      <dgm:t>
        <a:bodyPr/>
        <a:lstStyle/>
        <a:p>
          <a:pPr latinLnBrk="1"/>
          <a:r>
            <a:rPr lang="ko-KR" altLang="en-US" dirty="0" smtClean="0"/>
            <a:t>아버지학교</a:t>
          </a:r>
          <a:endParaRPr lang="ko-KR" altLang="en-US" dirty="0"/>
        </a:p>
      </dgm:t>
    </dgm:pt>
    <dgm:pt modelId="{C79EDE36-EE68-4682-929F-CAA685411A36}" type="parTrans" cxnId="{AA458173-ED01-4100-BFAB-C6DAFCEB6667}">
      <dgm:prSet/>
      <dgm:spPr/>
      <dgm:t>
        <a:bodyPr/>
        <a:lstStyle/>
        <a:p>
          <a:pPr latinLnBrk="1"/>
          <a:endParaRPr lang="ko-KR" altLang="en-US"/>
        </a:p>
      </dgm:t>
    </dgm:pt>
    <dgm:pt modelId="{000272AD-E9E2-4AF3-97FC-04A47D262C82}" type="sibTrans" cxnId="{AA458173-ED01-4100-BFAB-C6DAFCEB6667}">
      <dgm:prSet/>
      <dgm:spPr/>
      <dgm:t>
        <a:bodyPr/>
        <a:lstStyle/>
        <a:p>
          <a:pPr latinLnBrk="1"/>
          <a:endParaRPr lang="ko-KR" altLang="en-US"/>
        </a:p>
      </dgm:t>
    </dgm:pt>
    <dgm:pt modelId="{DEF4DFB2-37C3-430F-AB7E-0DBD4A33B8FE}">
      <dgm:prSet phldrT="[텍스트]"/>
      <dgm:spPr/>
      <dgm:t>
        <a:bodyPr/>
        <a:lstStyle/>
        <a:p>
          <a:pPr latinLnBrk="1"/>
          <a:r>
            <a:rPr lang="ko-KR" altLang="en-US" dirty="0" smtClean="0"/>
            <a:t>일대일</a:t>
          </a:r>
          <a:endParaRPr lang="ko-KR" altLang="en-US" dirty="0"/>
        </a:p>
      </dgm:t>
    </dgm:pt>
    <dgm:pt modelId="{0AA2F56D-3B45-4513-9E38-FD60714B59C3}" type="parTrans" cxnId="{2DF60A9B-78AF-4A34-B41D-D0337B8161EC}">
      <dgm:prSet/>
      <dgm:spPr/>
      <dgm:t>
        <a:bodyPr/>
        <a:lstStyle/>
        <a:p>
          <a:pPr latinLnBrk="1"/>
          <a:endParaRPr lang="ko-KR" altLang="en-US"/>
        </a:p>
      </dgm:t>
    </dgm:pt>
    <dgm:pt modelId="{246F0183-FDCE-4B8C-8AB5-80053A8515DE}" type="sibTrans" cxnId="{2DF60A9B-78AF-4A34-B41D-D0337B8161EC}">
      <dgm:prSet/>
      <dgm:spPr/>
      <dgm:t>
        <a:bodyPr/>
        <a:lstStyle/>
        <a:p>
          <a:pPr latinLnBrk="1"/>
          <a:endParaRPr lang="ko-KR" altLang="en-US"/>
        </a:p>
      </dgm:t>
    </dgm:pt>
    <dgm:pt modelId="{EB48BBD1-D751-471D-B670-3175E4EC01AB}">
      <dgm:prSet phldrT="[텍스트]"/>
      <dgm:spPr/>
      <dgm:t>
        <a:bodyPr/>
        <a:lstStyle/>
        <a:p>
          <a:pPr latinLnBrk="1"/>
          <a:r>
            <a:rPr lang="en-US" altLang="ko-KR" dirty="0" smtClean="0"/>
            <a:t>QT</a:t>
          </a:r>
          <a:endParaRPr lang="ko-KR" altLang="en-US" dirty="0"/>
        </a:p>
      </dgm:t>
    </dgm:pt>
    <dgm:pt modelId="{0F03E8F1-D90C-40A3-921B-8B878347BE91}" type="parTrans" cxnId="{10A3081D-09AD-4699-93AA-886E3D3CE255}">
      <dgm:prSet/>
      <dgm:spPr/>
      <dgm:t>
        <a:bodyPr/>
        <a:lstStyle/>
        <a:p>
          <a:pPr latinLnBrk="1"/>
          <a:endParaRPr lang="ko-KR" altLang="en-US"/>
        </a:p>
      </dgm:t>
    </dgm:pt>
    <dgm:pt modelId="{143C52B8-F477-40F5-BC5A-86B3FAA94A92}" type="sibTrans" cxnId="{10A3081D-09AD-4699-93AA-886E3D3CE255}">
      <dgm:prSet/>
      <dgm:spPr/>
      <dgm:t>
        <a:bodyPr/>
        <a:lstStyle/>
        <a:p>
          <a:pPr latinLnBrk="1"/>
          <a:endParaRPr lang="ko-KR" altLang="en-US"/>
        </a:p>
      </dgm:t>
    </dgm:pt>
    <dgm:pt modelId="{5923B845-D71F-49EF-B3C4-CC8EDD9E49F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온누리미션</a:t>
          </a:r>
          <a:endParaRPr lang="ko-KR" altLang="en-US" dirty="0"/>
        </a:p>
      </dgm:t>
    </dgm:pt>
    <dgm:pt modelId="{3C0CDE23-B740-4843-B724-B312C4FDB1F0}" type="parTrans" cxnId="{04AE514F-282F-424B-8349-E6D13834B7B7}">
      <dgm:prSet/>
      <dgm:spPr/>
      <dgm:t>
        <a:bodyPr/>
        <a:lstStyle/>
        <a:p>
          <a:pPr latinLnBrk="1"/>
          <a:endParaRPr lang="ko-KR" altLang="en-US"/>
        </a:p>
      </dgm:t>
    </dgm:pt>
    <dgm:pt modelId="{3DEB9230-2719-4D4A-97FA-8B3940585F99}" type="sibTrans" cxnId="{04AE514F-282F-424B-8349-E6D13834B7B7}">
      <dgm:prSet/>
      <dgm:spPr/>
      <dgm:t>
        <a:bodyPr/>
        <a:lstStyle/>
        <a:p>
          <a:pPr latinLnBrk="1"/>
          <a:endParaRPr lang="ko-KR" altLang="en-US"/>
        </a:p>
      </dgm:t>
    </dgm:pt>
    <dgm:pt modelId="{4EC94BE4-F82A-4240-9E9B-091DF533AD78}">
      <dgm:prSet phldrT="[텍스트]"/>
      <dgm:spPr/>
      <dgm:t>
        <a:bodyPr/>
        <a:lstStyle/>
        <a:p>
          <a:pPr latinLnBrk="1"/>
          <a:r>
            <a:rPr lang="en-US" altLang="ko-KR" dirty="0" smtClean="0"/>
            <a:t>Acts29 Vision Village</a:t>
          </a:r>
          <a:endParaRPr lang="ko-KR" altLang="en-US" dirty="0"/>
        </a:p>
      </dgm:t>
    </dgm:pt>
    <dgm:pt modelId="{42809122-A1CB-409A-B6E0-E0BD4F21E9FB}" type="parTrans" cxnId="{ECE9B199-6551-4215-8A32-BAECE2418818}">
      <dgm:prSet/>
      <dgm:spPr/>
      <dgm:t>
        <a:bodyPr/>
        <a:lstStyle/>
        <a:p>
          <a:pPr latinLnBrk="1"/>
          <a:endParaRPr lang="ko-KR" altLang="en-US"/>
        </a:p>
      </dgm:t>
    </dgm:pt>
    <dgm:pt modelId="{F6A68978-9B91-45AA-A850-FB1D35F36D43}" type="sibTrans" cxnId="{ECE9B199-6551-4215-8A32-BAECE2418818}">
      <dgm:prSet/>
      <dgm:spPr/>
      <dgm:t>
        <a:bodyPr/>
        <a:lstStyle/>
        <a:p>
          <a:pPr latinLnBrk="1"/>
          <a:endParaRPr lang="ko-KR" altLang="en-US"/>
        </a:p>
      </dgm:t>
    </dgm:pt>
    <dgm:pt modelId="{673B7D31-C2BD-42B4-884A-8866837D05F4}">
      <dgm:prSet phldrT="[텍스트]"/>
      <dgm:spPr/>
      <dgm:t>
        <a:bodyPr/>
        <a:lstStyle/>
        <a:p>
          <a:pPr latinLnBrk="1"/>
          <a:r>
            <a:rPr lang="en-US" altLang="ko-KR" dirty="0" smtClean="0"/>
            <a:t>BEE KOREA</a:t>
          </a:r>
          <a:endParaRPr lang="ko-KR" altLang="en-US" dirty="0"/>
        </a:p>
      </dgm:t>
    </dgm:pt>
    <dgm:pt modelId="{F5C0339A-8D95-4680-B95E-C0B4DCF26F99}" type="parTrans" cxnId="{9A0499B4-F3EE-4370-916D-3B546F12E9B4}">
      <dgm:prSet/>
      <dgm:spPr/>
      <dgm:t>
        <a:bodyPr/>
        <a:lstStyle/>
        <a:p>
          <a:pPr latinLnBrk="1"/>
          <a:endParaRPr lang="ko-KR" altLang="en-US"/>
        </a:p>
      </dgm:t>
    </dgm:pt>
    <dgm:pt modelId="{AA745A3B-1960-4E24-938D-055003858772}" type="sibTrans" cxnId="{9A0499B4-F3EE-4370-916D-3B546F12E9B4}">
      <dgm:prSet/>
      <dgm:spPr/>
      <dgm:t>
        <a:bodyPr/>
        <a:lstStyle/>
        <a:p>
          <a:pPr latinLnBrk="1"/>
          <a:endParaRPr lang="ko-KR" altLang="en-US"/>
        </a:p>
      </dgm:t>
    </dgm:pt>
    <dgm:pt modelId="{1AFC2DC8-9699-4CC1-B379-D14A22B6CE86}">
      <dgm:prSet phldrT="[텍스트]"/>
      <dgm:spPr/>
      <dgm:t>
        <a:bodyPr/>
        <a:lstStyle/>
        <a:p>
          <a:pPr latinLnBrk="1"/>
          <a:r>
            <a:rPr lang="en-US" altLang="ko-KR" dirty="0" smtClean="0"/>
            <a:t>CMN</a:t>
          </a:r>
          <a:endParaRPr lang="ko-KR" altLang="en-US" dirty="0"/>
        </a:p>
      </dgm:t>
    </dgm:pt>
    <dgm:pt modelId="{B6F26707-E8D6-49D8-A4FA-D7D7B86C7342}" type="parTrans" cxnId="{17D8413C-A659-4B35-AD77-4A54247268F0}">
      <dgm:prSet/>
      <dgm:spPr/>
      <dgm:t>
        <a:bodyPr/>
        <a:lstStyle/>
        <a:p>
          <a:pPr latinLnBrk="1"/>
          <a:endParaRPr lang="ko-KR" altLang="en-US"/>
        </a:p>
      </dgm:t>
    </dgm:pt>
    <dgm:pt modelId="{4C2773D4-FAE4-4643-AF79-9553B17E086F}" type="sibTrans" cxnId="{17D8413C-A659-4B35-AD77-4A54247268F0}">
      <dgm:prSet/>
      <dgm:spPr/>
      <dgm:t>
        <a:bodyPr/>
        <a:lstStyle/>
        <a:p>
          <a:pPr latinLnBrk="1"/>
          <a:endParaRPr lang="ko-KR" altLang="en-US"/>
        </a:p>
      </dgm:t>
    </dgm:pt>
    <dgm:pt modelId="{C1371A6A-E698-4824-9685-9FE4589802C9}" type="pres">
      <dgm:prSet presAssocID="{6E2D2922-36C6-4679-8043-60942A0264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6514A1-55D3-4E29-A7C7-DFF3417FC183}" type="pres">
      <dgm:prSet presAssocID="{8CA27B40-65DD-425F-998F-4CBBBC228E73}" presName="text1" presStyleCnt="0"/>
      <dgm:spPr/>
    </dgm:pt>
    <dgm:pt modelId="{8B9D7119-9AC7-43EF-A259-04CEF0343BBC}" type="pres">
      <dgm:prSet presAssocID="{8CA27B40-65DD-425F-998F-4CBBBC228E73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38D517-4AD1-47A6-8AE2-2FDBEFF07F6E}" type="pres">
      <dgm:prSet presAssocID="{8CA27B40-65DD-425F-998F-4CBBBC228E73}" presName="textaccent1" presStyleCnt="0"/>
      <dgm:spPr/>
    </dgm:pt>
    <dgm:pt modelId="{71BC74A7-78BA-415F-AB29-637E1A285304}" type="pres">
      <dgm:prSet presAssocID="{8CA27B40-65DD-425F-998F-4CBBBC228E73}" presName="accentRepeatNode" presStyleLbl="solidAlignAcc1" presStyleIdx="0" presStyleCnt="22"/>
      <dgm:spPr/>
    </dgm:pt>
    <dgm:pt modelId="{E4EF3893-A330-429C-BE30-2BD453DDF330}" type="pres">
      <dgm:prSet presAssocID="{831DB6DE-544B-42D2-8097-63DEE40526DF}" presName="image1" presStyleCnt="0"/>
      <dgm:spPr/>
    </dgm:pt>
    <dgm:pt modelId="{89286F98-414C-4A38-B213-E63298CE432A}" type="pres">
      <dgm:prSet presAssocID="{831DB6DE-544B-42D2-8097-63DEE40526DF}" presName="imageRepeatNode" presStyleLbl="alignAcc1" presStyleIdx="0" presStyleCnt="11"/>
      <dgm:spPr/>
      <dgm:t>
        <a:bodyPr/>
        <a:lstStyle/>
        <a:p>
          <a:pPr latinLnBrk="1"/>
          <a:endParaRPr lang="ko-KR" altLang="en-US"/>
        </a:p>
      </dgm:t>
    </dgm:pt>
    <dgm:pt modelId="{59ACFEE3-0240-48CB-825E-6FC79DD2C60E}" type="pres">
      <dgm:prSet presAssocID="{831DB6DE-544B-42D2-8097-63DEE40526DF}" presName="imageaccent1" presStyleCnt="0"/>
      <dgm:spPr/>
    </dgm:pt>
    <dgm:pt modelId="{3A8D95AD-C0A1-41CC-9DE3-30206210981A}" type="pres">
      <dgm:prSet presAssocID="{831DB6DE-544B-42D2-8097-63DEE40526DF}" presName="accentRepeatNode" presStyleLbl="solidAlignAcc1" presStyleIdx="1" presStyleCnt="22"/>
      <dgm:spPr/>
    </dgm:pt>
    <dgm:pt modelId="{3FCC75FB-BE20-4BF1-B2CC-85A8241C9DD6}" type="pres">
      <dgm:prSet presAssocID="{F8432759-987D-4B39-AA9A-29813EB422E5}" presName="text2" presStyleCnt="0"/>
      <dgm:spPr/>
    </dgm:pt>
    <dgm:pt modelId="{AE96A9D6-7BB8-4FF6-A9BD-EF6B1129832C}" type="pres">
      <dgm:prSet presAssocID="{F8432759-987D-4B39-AA9A-29813EB422E5}" presName="textRepeatNode" presStyleLbl="alignNode1" presStyleIdx="1" presStyleCnt="11" custLinFactNeighborX="-2116" custLinFactNeighborY="111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2C101F-D04C-4AEA-A0CC-B22279EA6470}" type="pres">
      <dgm:prSet presAssocID="{F8432759-987D-4B39-AA9A-29813EB422E5}" presName="textaccent2" presStyleCnt="0"/>
      <dgm:spPr/>
    </dgm:pt>
    <dgm:pt modelId="{AF9E0CF5-ED6C-4843-8501-94EEBAFD7C32}" type="pres">
      <dgm:prSet presAssocID="{F8432759-987D-4B39-AA9A-29813EB422E5}" presName="accentRepeatNode" presStyleLbl="solidAlignAcc1" presStyleIdx="2" presStyleCnt="22"/>
      <dgm:spPr/>
    </dgm:pt>
    <dgm:pt modelId="{2F0ADF67-45CD-4DBE-9A05-0D24AF8C54A9}" type="pres">
      <dgm:prSet presAssocID="{6AD9F8F7-E2B4-4F4F-A28F-375C1B70DBEF}" presName="image2" presStyleCnt="0"/>
      <dgm:spPr/>
    </dgm:pt>
    <dgm:pt modelId="{C55EE8AB-619B-4B9C-97E9-956CED4CEE82}" type="pres">
      <dgm:prSet presAssocID="{6AD9F8F7-E2B4-4F4F-A28F-375C1B70DBEF}" presName="imageRepeatNode" presStyleLbl="alignAcc1" presStyleIdx="1" presStyleCnt="11"/>
      <dgm:spPr/>
      <dgm:t>
        <a:bodyPr/>
        <a:lstStyle/>
        <a:p>
          <a:pPr latinLnBrk="1"/>
          <a:endParaRPr lang="ko-KR" altLang="en-US"/>
        </a:p>
      </dgm:t>
    </dgm:pt>
    <dgm:pt modelId="{A1FCE30F-6732-4B56-BB0E-5D32059A9FE7}" type="pres">
      <dgm:prSet presAssocID="{6AD9F8F7-E2B4-4F4F-A28F-375C1B70DBEF}" presName="imageaccent2" presStyleCnt="0"/>
      <dgm:spPr/>
    </dgm:pt>
    <dgm:pt modelId="{8A97E7D9-20C6-4847-AE3D-56FE4FF60896}" type="pres">
      <dgm:prSet presAssocID="{6AD9F8F7-E2B4-4F4F-A28F-375C1B70DBEF}" presName="accentRepeatNode" presStyleLbl="solidAlignAcc1" presStyleIdx="3" presStyleCnt="22"/>
      <dgm:spPr/>
    </dgm:pt>
    <dgm:pt modelId="{1B010625-FD03-4E8B-8034-0AFF3A0F0E35}" type="pres">
      <dgm:prSet presAssocID="{AA39CF91-0395-478D-9F3D-22ACD6B6CF79}" presName="text3" presStyleCnt="0"/>
      <dgm:spPr/>
    </dgm:pt>
    <dgm:pt modelId="{A86C7B81-452F-4B65-A5FC-A9100AF5A743}" type="pres">
      <dgm:prSet presAssocID="{AA39CF91-0395-478D-9F3D-22ACD6B6CF79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D79171-3A9A-43D8-8F35-12B2C587F806}" type="pres">
      <dgm:prSet presAssocID="{AA39CF91-0395-478D-9F3D-22ACD6B6CF79}" presName="textaccent3" presStyleCnt="0"/>
      <dgm:spPr/>
    </dgm:pt>
    <dgm:pt modelId="{3E74673F-A415-43FC-8763-FA8D27BBF2AB}" type="pres">
      <dgm:prSet presAssocID="{AA39CF91-0395-478D-9F3D-22ACD6B6CF79}" presName="accentRepeatNode" presStyleLbl="solidAlignAcc1" presStyleIdx="4" presStyleCnt="22"/>
      <dgm:spPr/>
    </dgm:pt>
    <dgm:pt modelId="{3A42F54D-9A1D-41BB-BF34-ED4E4741DE72}" type="pres">
      <dgm:prSet presAssocID="{9C64156A-5EC3-4351-A48C-0F2C3435D2EA}" presName="image3" presStyleCnt="0"/>
      <dgm:spPr/>
    </dgm:pt>
    <dgm:pt modelId="{20D003B5-C626-430D-B152-891FB97BEEFD}" type="pres">
      <dgm:prSet presAssocID="{9C64156A-5EC3-4351-A48C-0F2C3435D2EA}" presName="imageRepeatNode" presStyleLbl="alignAcc1" presStyleIdx="2" presStyleCnt="11"/>
      <dgm:spPr/>
      <dgm:t>
        <a:bodyPr/>
        <a:lstStyle/>
        <a:p>
          <a:pPr latinLnBrk="1"/>
          <a:endParaRPr lang="ko-KR" altLang="en-US"/>
        </a:p>
      </dgm:t>
    </dgm:pt>
    <dgm:pt modelId="{CAB168C9-AA03-43B1-BA93-4FCFC05C493C}" type="pres">
      <dgm:prSet presAssocID="{9C64156A-5EC3-4351-A48C-0F2C3435D2EA}" presName="imageaccent3" presStyleCnt="0"/>
      <dgm:spPr/>
    </dgm:pt>
    <dgm:pt modelId="{611C01F0-B5CE-47B0-9A5B-CD29052CE5E7}" type="pres">
      <dgm:prSet presAssocID="{9C64156A-5EC3-4351-A48C-0F2C3435D2EA}" presName="accentRepeatNode" presStyleLbl="solidAlignAcc1" presStyleIdx="5" presStyleCnt="22"/>
      <dgm:spPr/>
    </dgm:pt>
    <dgm:pt modelId="{96B9BF2F-2631-48A8-BBDB-BF05C3B9F6D3}" type="pres">
      <dgm:prSet presAssocID="{7639861A-A297-4428-B446-528CE2DC7242}" presName="text4" presStyleCnt="0"/>
      <dgm:spPr/>
    </dgm:pt>
    <dgm:pt modelId="{B9DD855A-08D9-4B16-BC74-E61D0F92FD1A}" type="pres">
      <dgm:prSet presAssocID="{7639861A-A297-4428-B446-528CE2DC7242}" presName="textRepeatNode" presStyleLbl="align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70F35D-4C28-4328-9359-CCC6C6A80E9D}" type="pres">
      <dgm:prSet presAssocID="{7639861A-A297-4428-B446-528CE2DC7242}" presName="textaccent4" presStyleCnt="0"/>
      <dgm:spPr/>
    </dgm:pt>
    <dgm:pt modelId="{FE761036-5A06-4210-95A0-C84C30C54D73}" type="pres">
      <dgm:prSet presAssocID="{7639861A-A297-4428-B446-528CE2DC7242}" presName="accentRepeatNode" presStyleLbl="solidAlignAcc1" presStyleIdx="6" presStyleCnt="22"/>
      <dgm:spPr/>
    </dgm:pt>
    <dgm:pt modelId="{C877F100-4D8F-4588-93D5-009154BC93A0}" type="pres">
      <dgm:prSet presAssocID="{52BB94DA-11CB-4491-8B18-F4CE88347C45}" presName="image4" presStyleCnt="0"/>
      <dgm:spPr/>
    </dgm:pt>
    <dgm:pt modelId="{2514557A-952D-4C9B-9B93-2222398DEFD2}" type="pres">
      <dgm:prSet presAssocID="{52BB94DA-11CB-4491-8B18-F4CE88347C45}" presName="imageRepeatNode" presStyleLbl="alignAcc1" presStyleIdx="3" presStyleCnt="11"/>
      <dgm:spPr/>
      <dgm:t>
        <a:bodyPr/>
        <a:lstStyle/>
        <a:p>
          <a:pPr latinLnBrk="1"/>
          <a:endParaRPr lang="ko-KR" altLang="en-US"/>
        </a:p>
      </dgm:t>
    </dgm:pt>
    <dgm:pt modelId="{CCE07748-0AE2-47E6-9A87-3979BE024823}" type="pres">
      <dgm:prSet presAssocID="{52BB94DA-11CB-4491-8B18-F4CE88347C45}" presName="imageaccent4" presStyleCnt="0"/>
      <dgm:spPr/>
    </dgm:pt>
    <dgm:pt modelId="{B2E21F33-593E-4EB2-875F-23299E4F8A3F}" type="pres">
      <dgm:prSet presAssocID="{52BB94DA-11CB-4491-8B18-F4CE88347C45}" presName="accentRepeatNode" presStyleLbl="solidAlignAcc1" presStyleIdx="7" presStyleCnt="22"/>
      <dgm:spPr/>
    </dgm:pt>
    <dgm:pt modelId="{0AAD66CF-A7BD-4313-958D-F5496B7A2E6E}" type="pres">
      <dgm:prSet presAssocID="{B311B92C-B1A9-4E22-861B-05CE6AE1D14B}" presName="text5" presStyleCnt="0"/>
      <dgm:spPr/>
    </dgm:pt>
    <dgm:pt modelId="{4D12F41E-4228-43B1-8082-4F42E5A52364}" type="pres">
      <dgm:prSet presAssocID="{B311B92C-B1A9-4E22-861B-05CE6AE1D14B}" presName="textRepeatNode" presStyleLbl="align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ADACD5-C86A-43AE-A188-B56D3CDB81EA}" type="pres">
      <dgm:prSet presAssocID="{B311B92C-B1A9-4E22-861B-05CE6AE1D14B}" presName="textaccent5" presStyleCnt="0"/>
      <dgm:spPr/>
    </dgm:pt>
    <dgm:pt modelId="{409712B9-27A9-4975-91FB-8C12AE163960}" type="pres">
      <dgm:prSet presAssocID="{B311B92C-B1A9-4E22-861B-05CE6AE1D14B}" presName="accentRepeatNode" presStyleLbl="solidAlignAcc1" presStyleIdx="8" presStyleCnt="22"/>
      <dgm:spPr/>
    </dgm:pt>
    <dgm:pt modelId="{F383090D-0AC4-4036-BE61-87A07FE4027D}" type="pres">
      <dgm:prSet presAssocID="{000272AD-E9E2-4AF3-97FC-04A47D262C82}" presName="image5" presStyleCnt="0"/>
      <dgm:spPr/>
    </dgm:pt>
    <dgm:pt modelId="{B3D0F924-0CF1-45C2-90C5-DD617DDF7E5A}" type="pres">
      <dgm:prSet presAssocID="{000272AD-E9E2-4AF3-97FC-04A47D262C82}" presName="imageRepeatNode" presStyleLbl="alignAcc1" presStyleIdx="4" presStyleCnt="11"/>
      <dgm:spPr/>
      <dgm:t>
        <a:bodyPr/>
        <a:lstStyle/>
        <a:p>
          <a:pPr latinLnBrk="1"/>
          <a:endParaRPr lang="ko-KR" altLang="en-US"/>
        </a:p>
      </dgm:t>
    </dgm:pt>
    <dgm:pt modelId="{B6F3139E-92C8-4091-92EA-D939DBBF0A23}" type="pres">
      <dgm:prSet presAssocID="{000272AD-E9E2-4AF3-97FC-04A47D262C82}" presName="imageaccent5" presStyleCnt="0"/>
      <dgm:spPr/>
    </dgm:pt>
    <dgm:pt modelId="{FCBD1957-E76D-4E34-8803-AE07CD00605C}" type="pres">
      <dgm:prSet presAssocID="{000272AD-E9E2-4AF3-97FC-04A47D262C82}" presName="accentRepeatNode" presStyleLbl="solidAlignAcc1" presStyleIdx="9" presStyleCnt="22"/>
      <dgm:spPr/>
    </dgm:pt>
    <dgm:pt modelId="{29679982-A798-4A40-BAA1-2DFDBF2D3E3A}" type="pres">
      <dgm:prSet presAssocID="{DEF4DFB2-37C3-430F-AB7E-0DBD4A33B8FE}" presName="text6" presStyleCnt="0"/>
      <dgm:spPr/>
    </dgm:pt>
    <dgm:pt modelId="{0F9FE78C-4901-48DC-9936-F6A1E8C7008B}" type="pres">
      <dgm:prSet presAssocID="{DEF4DFB2-37C3-430F-AB7E-0DBD4A33B8FE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CAB5F8-7B7A-4351-8A2E-6CF9E896ABF1}" type="pres">
      <dgm:prSet presAssocID="{DEF4DFB2-37C3-430F-AB7E-0DBD4A33B8FE}" presName="textaccent6" presStyleCnt="0"/>
      <dgm:spPr/>
    </dgm:pt>
    <dgm:pt modelId="{7F40FB1E-8CFA-46CC-86E2-4606649410FA}" type="pres">
      <dgm:prSet presAssocID="{DEF4DFB2-37C3-430F-AB7E-0DBD4A33B8FE}" presName="accentRepeatNode" presStyleLbl="solidAlignAcc1" presStyleIdx="10" presStyleCnt="22"/>
      <dgm:spPr/>
    </dgm:pt>
    <dgm:pt modelId="{3CDE8D3D-3147-4A8C-AB36-56CE17CF68F0}" type="pres">
      <dgm:prSet presAssocID="{246F0183-FDCE-4B8C-8AB5-80053A8515DE}" presName="image6" presStyleCnt="0"/>
      <dgm:spPr/>
    </dgm:pt>
    <dgm:pt modelId="{A4EC5DC2-254F-4828-8335-FFA8886F69E1}" type="pres">
      <dgm:prSet presAssocID="{246F0183-FDCE-4B8C-8AB5-80053A8515DE}" presName="imageRepeatNode" presStyleLbl="alignAcc1" presStyleIdx="5" presStyleCnt="11"/>
      <dgm:spPr/>
      <dgm:t>
        <a:bodyPr/>
        <a:lstStyle/>
        <a:p>
          <a:pPr latinLnBrk="1"/>
          <a:endParaRPr lang="ko-KR" altLang="en-US"/>
        </a:p>
      </dgm:t>
    </dgm:pt>
    <dgm:pt modelId="{D71B6F44-5AF1-4F14-B93A-19416DD9ABC6}" type="pres">
      <dgm:prSet presAssocID="{246F0183-FDCE-4B8C-8AB5-80053A8515DE}" presName="imageaccent6" presStyleCnt="0"/>
      <dgm:spPr/>
    </dgm:pt>
    <dgm:pt modelId="{6BDB8EF8-E54C-4FB6-8923-81ECA34F24E0}" type="pres">
      <dgm:prSet presAssocID="{246F0183-FDCE-4B8C-8AB5-80053A8515DE}" presName="accentRepeatNode" presStyleLbl="solidAlignAcc1" presStyleIdx="11" presStyleCnt="22"/>
      <dgm:spPr/>
    </dgm:pt>
    <dgm:pt modelId="{4A089C24-7A7C-4D8B-94E1-6E500420853A}" type="pres">
      <dgm:prSet presAssocID="{EB48BBD1-D751-471D-B670-3175E4EC01AB}" presName="text7" presStyleCnt="0"/>
      <dgm:spPr/>
    </dgm:pt>
    <dgm:pt modelId="{C7983036-E1A0-44DE-B15E-EDF1E966603E}" type="pres">
      <dgm:prSet presAssocID="{EB48BBD1-D751-471D-B670-3175E4EC01AB}" presName="textRepeatNode" presStyleLbl="alignNode1" presStyleIdx="6" presStyleCnt="11" custLinFactNeighborY="10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4E7E8C-D575-43FB-8F66-882DE3DD0F60}" type="pres">
      <dgm:prSet presAssocID="{EB48BBD1-D751-471D-B670-3175E4EC01AB}" presName="textaccent7" presStyleCnt="0"/>
      <dgm:spPr/>
    </dgm:pt>
    <dgm:pt modelId="{4789C0C4-0DBC-402B-A72D-FB75BF9A4101}" type="pres">
      <dgm:prSet presAssocID="{EB48BBD1-D751-471D-B670-3175E4EC01AB}" presName="accentRepeatNode" presStyleLbl="solidAlignAcc1" presStyleIdx="12" presStyleCnt="22"/>
      <dgm:spPr/>
    </dgm:pt>
    <dgm:pt modelId="{7322BF67-D284-41BA-AE24-FFE128255FC7}" type="pres">
      <dgm:prSet presAssocID="{143C52B8-F477-40F5-BC5A-86B3FAA94A92}" presName="image7" presStyleCnt="0"/>
      <dgm:spPr/>
    </dgm:pt>
    <dgm:pt modelId="{F2334248-783C-4D1F-A56E-12D529AD1ACE}" type="pres">
      <dgm:prSet presAssocID="{143C52B8-F477-40F5-BC5A-86B3FAA94A92}" presName="imageRepeatNode" presStyleLbl="alignAcc1" presStyleIdx="6" presStyleCnt="11"/>
      <dgm:spPr/>
      <dgm:t>
        <a:bodyPr/>
        <a:lstStyle/>
        <a:p>
          <a:pPr latinLnBrk="1"/>
          <a:endParaRPr lang="ko-KR" altLang="en-US"/>
        </a:p>
      </dgm:t>
    </dgm:pt>
    <dgm:pt modelId="{2BDCD32C-7061-4188-B6D7-8B907DCF283F}" type="pres">
      <dgm:prSet presAssocID="{143C52B8-F477-40F5-BC5A-86B3FAA94A92}" presName="imageaccent7" presStyleCnt="0"/>
      <dgm:spPr/>
    </dgm:pt>
    <dgm:pt modelId="{A63E571B-9472-4CAC-9D0A-8CA161EE75A0}" type="pres">
      <dgm:prSet presAssocID="{143C52B8-F477-40F5-BC5A-86B3FAA94A92}" presName="accentRepeatNode" presStyleLbl="solidAlignAcc1" presStyleIdx="13" presStyleCnt="22"/>
      <dgm:spPr/>
    </dgm:pt>
    <dgm:pt modelId="{DDDFCFC8-AB15-43A8-A044-F03DD1D3BED9}" type="pres">
      <dgm:prSet presAssocID="{5923B845-D71F-49EF-B3C4-CC8EDD9E49F4}" presName="text8" presStyleCnt="0"/>
      <dgm:spPr/>
    </dgm:pt>
    <dgm:pt modelId="{B8518AB8-F6EA-41FD-B5DA-D16AEBBC0D99}" type="pres">
      <dgm:prSet presAssocID="{5923B845-D71F-49EF-B3C4-CC8EDD9E49F4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A84AC2-EE21-4E7F-9B94-E8AEC14DA825}" type="pres">
      <dgm:prSet presAssocID="{5923B845-D71F-49EF-B3C4-CC8EDD9E49F4}" presName="textaccent8" presStyleCnt="0"/>
      <dgm:spPr/>
    </dgm:pt>
    <dgm:pt modelId="{2EBB77CC-E608-4029-8E5F-20871B9F8228}" type="pres">
      <dgm:prSet presAssocID="{5923B845-D71F-49EF-B3C4-CC8EDD9E49F4}" presName="accentRepeatNode" presStyleLbl="solidAlignAcc1" presStyleIdx="14" presStyleCnt="22"/>
      <dgm:spPr/>
    </dgm:pt>
    <dgm:pt modelId="{A8188D39-8E86-48DD-94FE-9C19BA3534A5}" type="pres">
      <dgm:prSet presAssocID="{3DEB9230-2719-4D4A-97FA-8B3940585F99}" presName="image8" presStyleCnt="0"/>
      <dgm:spPr/>
    </dgm:pt>
    <dgm:pt modelId="{94E4FFAD-0A8E-4EFC-886C-ECCD4D30FE45}" type="pres">
      <dgm:prSet presAssocID="{3DEB9230-2719-4D4A-97FA-8B3940585F99}" presName="imageRepeatNode" presStyleLbl="alignAcc1" presStyleIdx="7" presStyleCnt="11"/>
      <dgm:spPr/>
      <dgm:t>
        <a:bodyPr/>
        <a:lstStyle/>
        <a:p>
          <a:pPr latinLnBrk="1"/>
          <a:endParaRPr lang="ko-KR" altLang="en-US"/>
        </a:p>
      </dgm:t>
    </dgm:pt>
    <dgm:pt modelId="{A5589400-F3E2-43DF-99FF-F364D3934F63}" type="pres">
      <dgm:prSet presAssocID="{3DEB9230-2719-4D4A-97FA-8B3940585F99}" presName="imageaccent8" presStyleCnt="0"/>
      <dgm:spPr/>
    </dgm:pt>
    <dgm:pt modelId="{880588FF-3644-4234-BB78-100E42E746C9}" type="pres">
      <dgm:prSet presAssocID="{3DEB9230-2719-4D4A-97FA-8B3940585F99}" presName="accentRepeatNode" presStyleLbl="solidAlignAcc1" presStyleIdx="15" presStyleCnt="22"/>
      <dgm:spPr/>
    </dgm:pt>
    <dgm:pt modelId="{4CFD83F3-6A44-43ED-9FCB-6598BA56DCAE}" type="pres">
      <dgm:prSet presAssocID="{4EC94BE4-F82A-4240-9E9B-091DF533AD78}" presName="text9" presStyleCnt="0"/>
      <dgm:spPr/>
    </dgm:pt>
    <dgm:pt modelId="{6F83B7BC-6DC4-4AC4-990D-ECDA1B63A698}" type="pres">
      <dgm:prSet presAssocID="{4EC94BE4-F82A-4240-9E9B-091DF533AD78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9FC104-ACBC-4ACD-AD5E-830096FEB8A2}" type="pres">
      <dgm:prSet presAssocID="{4EC94BE4-F82A-4240-9E9B-091DF533AD78}" presName="textaccent9" presStyleCnt="0"/>
      <dgm:spPr/>
    </dgm:pt>
    <dgm:pt modelId="{2F7B2768-2D30-48D0-80D7-75072A620B11}" type="pres">
      <dgm:prSet presAssocID="{4EC94BE4-F82A-4240-9E9B-091DF533AD78}" presName="accentRepeatNode" presStyleLbl="solidAlignAcc1" presStyleIdx="16" presStyleCnt="22"/>
      <dgm:spPr/>
    </dgm:pt>
    <dgm:pt modelId="{337281F2-DC96-48FF-9739-E2CB30B94490}" type="pres">
      <dgm:prSet presAssocID="{F6A68978-9B91-45AA-A850-FB1D35F36D43}" presName="image9" presStyleCnt="0"/>
      <dgm:spPr/>
    </dgm:pt>
    <dgm:pt modelId="{52289DB5-DA5F-468C-9838-63796E3D74E4}" type="pres">
      <dgm:prSet presAssocID="{F6A68978-9B91-45AA-A850-FB1D35F36D43}" presName="imageRepeatNode" presStyleLbl="alignAcc1" presStyleIdx="8" presStyleCnt="11"/>
      <dgm:spPr/>
      <dgm:t>
        <a:bodyPr/>
        <a:lstStyle/>
        <a:p>
          <a:pPr latinLnBrk="1"/>
          <a:endParaRPr lang="ko-KR" altLang="en-US"/>
        </a:p>
      </dgm:t>
    </dgm:pt>
    <dgm:pt modelId="{06C49B05-CF56-43DF-9B38-2A50222EB11E}" type="pres">
      <dgm:prSet presAssocID="{F6A68978-9B91-45AA-A850-FB1D35F36D43}" presName="imageaccent9" presStyleCnt="0"/>
      <dgm:spPr/>
    </dgm:pt>
    <dgm:pt modelId="{A8E8E6BB-053E-4D1D-9812-D729D1685DDC}" type="pres">
      <dgm:prSet presAssocID="{F6A68978-9B91-45AA-A850-FB1D35F36D43}" presName="accentRepeatNode" presStyleLbl="solidAlignAcc1" presStyleIdx="17" presStyleCnt="22"/>
      <dgm:spPr/>
    </dgm:pt>
    <dgm:pt modelId="{24B5FED3-B65B-4D7A-A3AF-F6634D154681}" type="pres">
      <dgm:prSet presAssocID="{673B7D31-C2BD-42B4-884A-8866837D05F4}" presName="text10" presStyleCnt="0"/>
      <dgm:spPr/>
    </dgm:pt>
    <dgm:pt modelId="{EB2FAD93-8A6B-4B4C-A07A-C87B8A26BC53}" type="pres">
      <dgm:prSet presAssocID="{673B7D31-C2BD-42B4-884A-8866837D05F4}" presName="textRepeatNode" presStyleLbl="align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4757D1-B0C4-4DD6-8E97-4490A6F4AB96}" type="pres">
      <dgm:prSet presAssocID="{673B7D31-C2BD-42B4-884A-8866837D05F4}" presName="textaccent10" presStyleCnt="0"/>
      <dgm:spPr/>
    </dgm:pt>
    <dgm:pt modelId="{8EFA6C31-4DD8-4825-8FC6-38094D37C22B}" type="pres">
      <dgm:prSet presAssocID="{673B7D31-C2BD-42B4-884A-8866837D05F4}" presName="accentRepeatNode" presStyleLbl="solidAlignAcc1" presStyleIdx="18" presStyleCnt="22"/>
      <dgm:spPr/>
    </dgm:pt>
    <dgm:pt modelId="{9CEC49CB-66F8-4A9A-BD96-F009706F41A0}" type="pres">
      <dgm:prSet presAssocID="{AA745A3B-1960-4E24-938D-055003858772}" presName="image10" presStyleCnt="0"/>
      <dgm:spPr/>
    </dgm:pt>
    <dgm:pt modelId="{160B085E-40AD-4E2D-8CAF-C0E926FA58A3}" type="pres">
      <dgm:prSet presAssocID="{AA745A3B-1960-4E24-938D-055003858772}" presName="imageRepeatNode" presStyleLbl="alignAcc1" presStyleIdx="9" presStyleCnt="11"/>
      <dgm:spPr/>
      <dgm:t>
        <a:bodyPr/>
        <a:lstStyle/>
        <a:p>
          <a:pPr latinLnBrk="1"/>
          <a:endParaRPr lang="ko-KR" altLang="en-US"/>
        </a:p>
      </dgm:t>
    </dgm:pt>
    <dgm:pt modelId="{9D02148D-CBCB-427D-97CE-57438EB4F6A7}" type="pres">
      <dgm:prSet presAssocID="{AA745A3B-1960-4E24-938D-055003858772}" presName="imageaccent10" presStyleCnt="0"/>
      <dgm:spPr/>
    </dgm:pt>
    <dgm:pt modelId="{7B2ADE1D-7052-4E70-99E5-431771115D7F}" type="pres">
      <dgm:prSet presAssocID="{AA745A3B-1960-4E24-938D-055003858772}" presName="accentRepeatNode" presStyleLbl="solidAlignAcc1" presStyleIdx="19" presStyleCnt="22"/>
      <dgm:spPr/>
    </dgm:pt>
    <dgm:pt modelId="{84B69623-D11D-4AD1-A911-DB5079BC79C8}" type="pres">
      <dgm:prSet presAssocID="{1AFC2DC8-9699-4CC1-B379-D14A22B6CE86}" presName="text11" presStyleCnt="0"/>
      <dgm:spPr/>
    </dgm:pt>
    <dgm:pt modelId="{5A67D91D-62E8-4565-89FC-7DC4ADC35ED1}" type="pres">
      <dgm:prSet presAssocID="{1AFC2DC8-9699-4CC1-B379-D14A22B6CE86}" presName="textRepeatNode" presStyleLbl="align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13E136-C080-47E8-9683-BE9EB01DF0A1}" type="pres">
      <dgm:prSet presAssocID="{1AFC2DC8-9699-4CC1-B379-D14A22B6CE86}" presName="textaccent11" presStyleCnt="0"/>
      <dgm:spPr/>
    </dgm:pt>
    <dgm:pt modelId="{F7F48C6C-0552-407D-B99B-5E6D61891A97}" type="pres">
      <dgm:prSet presAssocID="{1AFC2DC8-9699-4CC1-B379-D14A22B6CE86}" presName="accentRepeatNode" presStyleLbl="solidAlignAcc1" presStyleIdx="20" presStyleCnt="22"/>
      <dgm:spPr/>
    </dgm:pt>
    <dgm:pt modelId="{CE18762A-F2A1-4432-9D8A-AC7A5CC26719}" type="pres">
      <dgm:prSet presAssocID="{4C2773D4-FAE4-4643-AF79-9553B17E086F}" presName="image11" presStyleCnt="0"/>
      <dgm:spPr/>
    </dgm:pt>
    <dgm:pt modelId="{66EC9002-1B06-4933-B42F-BCF1653607F0}" type="pres">
      <dgm:prSet presAssocID="{4C2773D4-FAE4-4643-AF79-9553B17E086F}" presName="imageRepeatNode" presStyleLbl="alignAcc1" presStyleIdx="10" presStyleCnt="11"/>
      <dgm:spPr/>
      <dgm:t>
        <a:bodyPr/>
        <a:lstStyle/>
        <a:p>
          <a:pPr latinLnBrk="1"/>
          <a:endParaRPr lang="ko-KR" altLang="en-US"/>
        </a:p>
      </dgm:t>
    </dgm:pt>
    <dgm:pt modelId="{C250D673-E0DF-4411-A290-6C53E5BBF759}" type="pres">
      <dgm:prSet presAssocID="{4C2773D4-FAE4-4643-AF79-9553B17E086F}" presName="imageaccent11" presStyleCnt="0"/>
      <dgm:spPr/>
    </dgm:pt>
    <dgm:pt modelId="{3501FC15-77CF-471E-819C-9745A4EE8D19}" type="pres">
      <dgm:prSet presAssocID="{4C2773D4-FAE4-4643-AF79-9553B17E086F}" presName="accentRepeatNode" presStyleLbl="solidAlignAcc1" presStyleIdx="21" presStyleCnt="22"/>
      <dgm:spPr/>
    </dgm:pt>
  </dgm:ptLst>
  <dgm:cxnLst>
    <dgm:cxn modelId="{24D48AB0-2D58-4B70-9ADA-B6441AE8446A}" type="presOf" srcId="{831DB6DE-544B-42D2-8097-63DEE40526DF}" destId="{89286F98-414C-4A38-B213-E63298CE432A}" srcOrd="0" destOrd="0" presId="urn:microsoft.com/office/officeart/2008/layout/HexagonCluster"/>
    <dgm:cxn modelId="{53D4EF64-77C4-4A05-B5C2-8D3B03B89A07}" type="presOf" srcId="{1AFC2DC8-9699-4CC1-B379-D14A22B6CE86}" destId="{5A67D91D-62E8-4565-89FC-7DC4ADC35ED1}" srcOrd="0" destOrd="0" presId="urn:microsoft.com/office/officeart/2008/layout/HexagonCluster"/>
    <dgm:cxn modelId="{A2847A22-9818-4CFF-9EC5-4F9C8EE2B2FF}" type="presOf" srcId="{F6A68978-9B91-45AA-A850-FB1D35F36D43}" destId="{52289DB5-DA5F-468C-9838-63796E3D74E4}" srcOrd="0" destOrd="0" presId="urn:microsoft.com/office/officeart/2008/layout/HexagonCluster"/>
    <dgm:cxn modelId="{51960E70-0F33-4F0E-87EA-24AB2E744CA9}" type="presOf" srcId="{673B7D31-C2BD-42B4-884A-8866837D05F4}" destId="{EB2FAD93-8A6B-4B4C-A07A-C87B8A26BC53}" srcOrd="0" destOrd="0" presId="urn:microsoft.com/office/officeart/2008/layout/HexagonCluster"/>
    <dgm:cxn modelId="{2E9A61FE-1D81-43CA-8EBA-EBDF2D74C18F}" type="presOf" srcId="{8CA27B40-65DD-425F-998F-4CBBBC228E73}" destId="{8B9D7119-9AC7-43EF-A259-04CEF0343BBC}" srcOrd="0" destOrd="0" presId="urn:microsoft.com/office/officeart/2008/layout/HexagonCluster"/>
    <dgm:cxn modelId="{E6A85040-3B14-4A10-9BB0-A8F3CD21B5E6}" srcId="{6E2D2922-36C6-4679-8043-60942A0264CC}" destId="{F8432759-987D-4B39-AA9A-29813EB422E5}" srcOrd="1" destOrd="0" parTransId="{5E1BB491-C03C-4D0E-9BA2-9B123414ECD8}" sibTransId="{6AD9F8F7-E2B4-4F4F-A28F-375C1B70DBEF}"/>
    <dgm:cxn modelId="{10A3081D-09AD-4699-93AA-886E3D3CE255}" srcId="{6E2D2922-36C6-4679-8043-60942A0264CC}" destId="{EB48BBD1-D751-471D-B670-3175E4EC01AB}" srcOrd="6" destOrd="0" parTransId="{0F03E8F1-D90C-40A3-921B-8B878347BE91}" sibTransId="{143C52B8-F477-40F5-BC5A-86B3FAA94A92}"/>
    <dgm:cxn modelId="{C2A07EFF-8824-4815-9423-A4E46E40A3D5}" type="presOf" srcId="{4C2773D4-FAE4-4643-AF79-9553B17E086F}" destId="{66EC9002-1B06-4933-B42F-BCF1653607F0}" srcOrd="0" destOrd="0" presId="urn:microsoft.com/office/officeart/2008/layout/HexagonCluster"/>
    <dgm:cxn modelId="{2FD03E98-2ADF-4C15-B99F-8F5C3F97C5AF}" type="presOf" srcId="{AA745A3B-1960-4E24-938D-055003858772}" destId="{160B085E-40AD-4E2D-8CAF-C0E926FA58A3}" srcOrd="0" destOrd="0" presId="urn:microsoft.com/office/officeart/2008/layout/HexagonCluster"/>
    <dgm:cxn modelId="{93D889FE-1316-4C05-A5A0-138845347A17}" type="presOf" srcId="{7639861A-A297-4428-B446-528CE2DC7242}" destId="{B9DD855A-08D9-4B16-BC74-E61D0F92FD1A}" srcOrd="0" destOrd="0" presId="urn:microsoft.com/office/officeart/2008/layout/HexagonCluster"/>
    <dgm:cxn modelId="{ECE9B199-6551-4215-8A32-BAECE2418818}" srcId="{6E2D2922-36C6-4679-8043-60942A0264CC}" destId="{4EC94BE4-F82A-4240-9E9B-091DF533AD78}" srcOrd="8" destOrd="0" parTransId="{42809122-A1CB-409A-B6E0-E0BD4F21E9FB}" sibTransId="{F6A68978-9B91-45AA-A850-FB1D35F36D43}"/>
    <dgm:cxn modelId="{9BF9F485-DB6B-4574-934F-F5C12DEE40E2}" type="presOf" srcId="{DEF4DFB2-37C3-430F-AB7E-0DBD4A33B8FE}" destId="{0F9FE78C-4901-48DC-9936-F6A1E8C7008B}" srcOrd="0" destOrd="0" presId="urn:microsoft.com/office/officeart/2008/layout/HexagonCluster"/>
    <dgm:cxn modelId="{D79A2E3B-2CF5-4FBE-A753-B6E5BB76FE84}" srcId="{6E2D2922-36C6-4679-8043-60942A0264CC}" destId="{7639861A-A297-4428-B446-528CE2DC7242}" srcOrd="3" destOrd="0" parTransId="{8A3A4B67-14AA-426F-B662-240E78BD7D61}" sibTransId="{52BB94DA-11CB-4491-8B18-F4CE88347C45}"/>
    <dgm:cxn modelId="{193633E0-8B03-47B4-9070-0DF79D2262E8}" srcId="{6E2D2922-36C6-4679-8043-60942A0264CC}" destId="{AA39CF91-0395-478D-9F3D-22ACD6B6CF79}" srcOrd="2" destOrd="0" parTransId="{9345EC56-4A1C-4FF1-A88F-C24270F34D12}" sibTransId="{9C64156A-5EC3-4351-A48C-0F2C3435D2EA}"/>
    <dgm:cxn modelId="{17D8413C-A659-4B35-AD77-4A54247268F0}" srcId="{6E2D2922-36C6-4679-8043-60942A0264CC}" destId="{1AFC2DC8-9699-4CC1-B379-D14A22B6CE86}" srcOrd="10" destOrd="0" parTransId="{B6F26707-E8D6-49D8-A4FA-D7D7B86C7342}" sibTransId="{4C2773D4-FAE4-4643-AF79-9553B17E086F}"/>
    <dgm:cxn modelId="{1997CD18-D1E4-40E9-A337-C0AF6F37CA44}" type="presOf" srcId="{000272AD-E9E2-4AF3-97FC-04A47D262C82}" destId="{B3D0F924-0CF1-45C2-90C5-DD617DDF7E5A}" srcOrd="0" destOrd="0" presId="urn:microsoft.com/office/officeart/2008/layout/HexagonCluster"/>
    <dgm:cxn modelId="{2EA904E1-7E17-4958-BE74-D262C2076175}" type="presOf" srcId="{246F0183-FDCE-4B8C-8AB5-80053A8515DE}" destId="{A4EC5DC2-254F-4828-8335-FFA8886F69E1}" srcOrd="0" destOrd="0" presId="urn:microsoft.com/office/officeart/2008/layout/HexagonCluster"/>
    <dgm:cxn modelId="{503FAC78-8557-49B7-AF82-EC2370BD99CC}" srcId="{6E2D2922-36C6-4679-8043-60942A0264CC}" destId="{8CA27B40-65DD-425F-998F-4CBBBC228E73}" srcOrd="0" destOrd="0" parTransId="{C80569A3-9AED-4698-AAAC-779AB6C0D7BB}" sibTransId="{831DB6DE-544B-42D2-8097-63DEE40526DF}"/>
    <dgm:cxn modelId="{66521D3B-53D4-44DF-BA85-AB075F5FC701}" type="presOf" srcId="{F8432759-987D-4B39-AA9A-29813EB422E5}" destId="{AE96A9D6-7BB8-4FF6-A9BD-EF6B1129832C}" srcOrd="0" destOrd="0" presId="urn:microsoft.com/office/officeart/2008/layout/HexagonCluster"/>
    <dgm:cxn modelId="{3187834B-6F08-426F-9519-C58F679CED39}" type="presOf" srcId="{B311B92C-B1A9-4E22-861B-05CE6AE1D14B}" destId="{4D12F41E-4228-43B1-8082-4F42E5A52364}" srcOrd="0" destOrd="0" presId="urn:microsoft.com/office/officeart/2008/layout/HexagonCluster"/>
    <dgm:cxn modelId="{2AA5EA27-1167-4411-A3B0-9D12C4DFAF57}" type="presOf" srcId="{143C52B8-F477-40F5-BC5A-86B3FAA94A92}" destId="{F2334248-783C-4D1F-A56E-12D529AD1ACE}" srcOrd="0" destOrd="0" presId="urn:microsoft.com/office/officeart/2008/layout/HexagonCluster"/>
    <dgm:cxn modelId="{66B3A7B9-8FE2-4259-92B2-A654860CF66F}" type="presOf" srcId="{4EC94BE4-F82A-4240-9E9B-091DF533AD78}" destId="{6F83B7BC-6DC4-4AC4-990D-ECDA1B63A698}" srcOrd="0" destOrd="0" presId="urn:microsoft.com/office/officeart/2008/layout/HexagonCluster"/>
    <dgm:cxn modelId="{736E5C2B-E766-47EA-8F97-617EC6E7D632}" type="presOf" srcId="{3DEB9230-2719-4D4A-97FA-8B3940585F99}" destId="{94E4FFAD-0A8E-4EFC-886C-ECCD4D30FE45}" srcOrd="0" destOrd="0" presId="urn:microsoft.com/office/officeart/2008/layout/HexagonCluster"/>
    <dgm:cxn modelId="{87752274-A92D-425D-B448-21CE318A1A65}" type="presOf" srcId="{5923B845-D71F-49EF-B3C4-CC8EDD9E49F4}" destId="{B8518AB8-F6EA-41FD-B5DA-D16AEBBC0D99}" srcOrd="0" destOrd="0" presId="urn:microsoft.com/office/officeart/2008/layout/HexagonCluster"/>
    <dgm:cxn modelId="{04AE514F-282F-424B-8349-E6D13834B7B7}" srcId="{6E2D2922-36C6-4679-8043-60942A0264CC}" destId="{5923B845-D71F-49EF-B3C4-CC8EDD9E49F4}" srcOrd="7" destOrd="0" parTransId="{3C0CDE23-B740-4843-B724-B312C4FDB1F0}" sibTransId="{3DEB9230-2719-4D4A-97FA-8B3940585F99}"/>
    <dgm:cxn modelId="{9486B076-8896-4D31-BFB4-F62437EAC6F7}" type="presOf" srcId="{52BB94DA-11CB-4491-8B18-F4CE88347C45}" destId="{2514557A-952D-4C9B-9B93-2222398DEFD2}" srcOrd="0" destOrd="0" presId="urn:microsoft.com/office/officeart/2008/layout/HexagonCluster"/>
    <dgm:cxn modelId="{AA458173-ED01-4100-BFAB-C6DAFCEB6667}" srcId="{6E2D2922-36C6-4679-8043-60942A0264CC}" destId="{B311B92C-B1A9-4E22-861B-05CE6AE1D14B}" srcOrd="4" destOrd="0" parTransId="{C79EDE36-EE68-4682-929F-CAA685411A36}" sibTransId="{000272AD-E9E2-4AF3-97FC-04A47D262C82}"/>
    <dgm:cxn modelId="{9A0499B4-F3EE-4370-916D-3B546F12E9B4}" srcId="{6E2D2922-36C6-4679-8043-60942A0264CC}" destId="{673B7D31-C2BD-42B4-884A-8866837D05F4}" srcOrd="9" destOrd="0" parTransId="{F5C0339A-8D95-4680-B95E-C0B4DCF26F99}" sibTransId="{AA745A3B-1960-4E24-938D-055003858772}"/>
    <dgm:cxn modelId="{5B2461C8-DEF0-4FC1-B813-E751F1C3B290}" type="presOf" srcId="{6E2D2922-36C6-4679-8043-60942A0264CC}" destId="{C1371A6A-E698-4824-9685-9FE4589802C9}" srcOrd="0" destOrd="0" presId="urn:microsoft.com/office/officeart/2008/layout/HexagonCluster"/>
    <dgm:cxn modelId="{2DF60A9B-78AF-4A34-B41D-D0337B8161EC}" srcId="{6E2D2922-36C6-4679-8043-60942A0264CC}" destId="{DEF4DFB2-37C3-430F-AB7E-0DBD4A33B8FE}" srcOrd="5" destOrd="0" parTransId="{0AA2F56D-3B45-4513-9E38-FD60714B59C3}" sibTransId="{246F0183-FDCE-4B8C-8AB5-80053A8515DE}"/>
    <dgm:cxn modelId="{ADCE99A9-07DC-443E-A761-3AAA882D2620}" type="presOf" srcId="{9C64156A-5EC3-4351-A48C-0F2C3435D2EA}" destId="{20D003B5-C626-430D-B152-891FB97BEEFD}" srcOrd="0" destOrd="0" presId="urn:microsoft.com/office/officeart/2008/layout/HexagonCluster"/>
    <dgm:cxn modelId="{91E97F77-77B0-4E81-956F-206A3FFB5A9C}" type="presOf" srcId="{EB48BBD1-D751-471D-B670-3175E4EC01AB}" destId="{C7983036-E1A0-44DE-B15E-EDF1E966603E}" srcOrd="0" destOrd="0" presId="urn:microsoft.com/office/officeart/2008/layout/HexagonCluster"/>
    <dgm:cxn modelId="{D1BFA7F3-986E-42AA-8CBD-44AB150CC9BD}" type="presOf" srcId="{AA39CF91-0395-478D-9F3D-22ACD6B6CF79}" destId="{A86C7B81-452F-4B65-A5FC-A9100AF5A743}" srcOrd="0" destOrd="0" presId="urn:microsoft.com/office/officeart/2008/layout/HexagonCluster"/>
    <dgm:cxn modelId="{D0EA0F17-7D0B-4AB0-97C0-F7C9C4E5BB29}" type="presOf" srcId="{6AD9F8F7-E2B4-4F4F-A28F-375C1B70DBEF}" destId="{C55EE8AB-619B-4B9C-97E9-956CED4CEE82}" srcOrd="0" destOrd="0" presId="urn:microsoft.com/office/officeart/2008/layout/HexagonCluster"/>
    <dgm:cxn modelId="{B03EA94B-1F8D-4EC8-BA06-4845E408984D}" type="presParOf" srcId="{C1371A6A-E698-4824-9685-9FE4589802C9}" destId="{EE6514A1-55D3-4E29-A7C7-DFF3417FC183}" srcOrd="0" destOrd="0" presId="urn:microsoft.com/office/officeart/2008/layout/HexagonCluster"/>
    <dgm:cxn modelId="{1338D8B8-57EE-4F49-B117-050E4BE67E04}" type="presParOf" srcId="{EE6514A1-55D3-4E29-A7C7-DFF3417FC183}" destId="{8B9D7119-9AC7-43EF-A259-04CEF0343BBC}" srcOrd="0" destOrd="0" presId="urn:microsoft.com/office/officeart/2008/layout/HexagonCluster"/>
    <dgm:cxn modelId="{03FAA12C-4EBB-4AF1-956D-14789BCF79AA}" type="presParOf" srcId="{C1371A6A-E698-4824-9685-9FE4589802C9}" destId="{5538D517-4AD1-47A6-8AE2-2FDBEFF07F6E}" srcOrd="1" destOrd="0" presId="urn:microsoft.com/office/officeart/2008/layout/HexagonCluster"/>
    <dgm:cxn modelId="{19851064-0EA0-4E59-A155-E28B58214ECA}" type="presParOf" srcId="{5538D517-4AD1-47A6-8AE2-2FDBEFF07F6E}" destId="{71BC74A7-78BA-415F-AB29-637E1A285304}" srcOrd="0" destOrd="0" presId="urn:microsoft.com/office/officeart/2008/layout/HexagonCluster"/>
    <dgm:cxn modelId="{41C7899F-2575-40DF-91FE-22F1AB784F1A}" type="presParOf" srcId="{C1371A6A-E698-4824-9685-9FE4589802C9}" destId="{E4EF3893-A330-429C-BE30-2BD453DDF330}" srcOrd="2" destOrd="0" presId="urn:microsoft.com/office/officeart/2008/layout/HexagonCluster"/>
    <dgm:cxn modelId="{DC95C39E-11A9-46EA-9E6B-7C84E8496F88}" type="presParOf" srcId="{E4EF3893-A330-429C-BE30-2BD453DDF330}" destId="{89286F98-414C-4A38-B213-E63298CE432A}" srcOrd="0" destOrd="0" presId="urn:microsoft.com/office/officeart/2008/layout/HexagonCluster"/>
    <dgm:cxn modelId="{B38DC1F5-6C78-41AA-86C2-E26CFBE262F1}" type="presParOf" srcId="{C1371A6A-E698-4824-9685-9FE4589802C9}" destId="{59ACFEE3-0240-48CB-825E-6FC79DD2C60E}" srcOrd="3" destOrd="0" presId="urn:microsoft.com/office/officeart/2008/layout/HexagonCluster"/>
    <dgm:cxn modelId="{131B03C0-BB14-472F-8D1C-AB7770D7A493}" type="presParOf" srcId="{59ACFEE3-0240-48CB-825E-6FC79DD2C60E}" destId="{3A8D95AD-C0A1-41CC-9DE3-30206210981A}" srcOrd="0" destOrd="0" presId="urn:microsoft.com/office/officeart/2008/layout/HexagonCluster"/>
    <dgm:cxn modelId="{5BCC8892-DC68-4D93-AE73-4F1762157F65}" type="presParOf" srcId="{C1371A6A-E698-4824-9685-9FE4589802C9}" destId="{3FCC75FB-BE20-4BF1-B2CC-85A8241C9DD6}" srcOrd="4" destOrd="0" presId="urn:microsoft.com/office/officeart/2008/layout/HexagonCluster"/>
    <dgm:cxn modelId="{633E7BA2-F582-4304-B3D6-F4E61F43278E}" type="presParOf" srcId="{3FCC75FB-BE20-4BF1-B2CC-85A8241C9DD6}" destId="{AE96A9D6-7BB8-4FF6-A9BD-EF6B1129832C}" srcOrd="0" destOrd="0" presId="urn:microsoft.com/office/officeart/2008/layout/HexagonCluster"/>
    <dgm:cxn modelId="{05E029EE-DBA5-4B71-9CB3-3DDD5CD702A0}" type="presParOf" srcId="{C1371A6A-E698-4824-9685-9FE4589802C9}" destId="{C92C101F-D04C-4AEA-A0CC-B22279EA6470}" srcOrd="5" destOrd="0" presId="urn:microsoft.com/office/officeart/2008/layout/HexagonCluster"/>
    <dgm:cxn modelId="{B966DF92-0AD0-49CC-A5E4-4A0BB6110D23}" type="presParOf" srcId="{C92C101F-D04C-4AEA-A0CC-B22279EA6470}" destId="{AF9E0CF5-ED6C-4843-8501-94EEBAFD7C32}" srcOrd="0" destOrd="0" presId="urn:microsoft.com/office/officeart/2008/layout/HexagonCluster"/>
    <dgm:cxn modelId="{9B4F9CD9-3F2B-4F3B-89ED-71D605B5BE45}" type="presParOf" srcId="{C1371A6A-E698-4824-9685-9FE4589802C9}" destId="{2F0ADF67-45CD-4DBE-9A05-0D24AF8C54A9}" srcOrd="6" destOrd="0" presId="urn:microsoft.com/office/officeart/2008/layout/HexagonCluster"/>
    <dgm:cxn modelId="{CB1F381F-93F1-46ED-AA89-6039A77B9D4B}" type="presParOf" srcId="{2F0ADF67-45CD-4DBE-9A05-0D24AF8C54A9}" destId="{C55EE8AB-619B-4B9C-97E9-956CED4CEE82}" srcOrd="0" destOrd="0" presId="urn:microsoft.com/office/officeart/2008/layout/HexagonCluster"/>
    <dgm:cxn modelId="{F6C4FDAA-CF62-4CA2-8A06-3DF04E210B8A}" type="presParOf" srcId="{C1371A6A-E698-4824-9685-9FE4589802C9}" destId="{A1FCE30F-6732-4B56-BB0E-5D32059A9FE7}" srcOrd="7" destOrd="0" presId="urn:microsoft.com/office/officeart/2008/layout/HexagonCluster"/>
    <dgm:cxn modelId="{81B718FC-DA6E-4D69-866E-11302684C633}" type="presParOf" srcId="{A1FCE30F-6732-4B56-BB0E-5D32059A9FE7}" destId="{8A97E7D9-20C6-4847-AE3D-56FE4FF60896}" srcOrd="0" destOrd="0" presId="urn:microsoft.com/office/officeart/2008/layout/HexagonCluster"/>
    <dgm:cxn modelId="{C8C7BED6-94EF-4A1B-947C-906B71307F9F}" type="presParOf" srcId="{C1371A6A-E698-4824-9685-9FE4589802C9}" destId="{1B010625-FD03-4E8B-8034-0AFF3A0F0E35}" srcOrd="8" destOrd="0" presId="urn:microsoft.com/office/officeart/2008/layout/HexagonCluster"/>
    <dgm:cxn modelId="{7BEC53AB-7293-4D04-BF16-BD874EA597BC}" type="presParOf" srcId="{1B010625-FD03-4E8B-8034-0AFF3A0F0E35}" destId="{A86C7B81-452F-4B65-A5FC-A9100AF5A743}" srcOrd="0" destOrd="0" presId="urn:microsoft.com/office/officeart/2008/layout/HexagonCluster"/>
    <dgm:cxn modelId="{6CF92307-95B5-413C-960D-E15C9A691ECD}" type="presParOf" srcId="{C1371A6A-E698-4824-9685-9FE4589802C9}" destId="{45D79171-3A9A-43D8-8F35-12B2C587F806}" srcOrd="9" destOrd="0" presId="urn:microsoft.com/office/officeart/2008/layout/HexagonCluster"/>
    <dgm:cxn modelId="{8020152E-1D51-4FFC-A10C-D8865A241FED}" type="presParOf" srcId="{45D79171-3A9A-43D8-8F35-12B2C587F806}" destId="{3E74673F-A415-43FC-8763-FA8D27BBF2AB}" srcOrd="0" destOrd="0" presId="urn:microsoft.com/office/officeart/2008/layout/HexagonCluster"/>
    <dgm:cxn modelId="{9F41413C-C0AC-45BB-B286-458DE4316FF5}" type="presParOf" srcId="{C1371A6A-E698-4824-9685-9FE4589802C9}" destId="{3A42F54D-9A1D-41BB-BF34-ED4E4741DE72}" srcOrd="10" destOrd="0" presId="urn:microsoft.com/office/officeart/2008/layout/HexagonCluster"/>
    <dgm:cxn modelId="{2E965CEE-E38E-4381-9ED0-12AB855FE964}" type="presParOf" srcId="{3A42F54D-9A1D-41BB-BF34-ED4E4741DE72}" destId="{20D003B5-C626-430D-B152-891FB97BEEFD}" srcOrd="0" destOrd="0" presId="urn:microsoft.com/office/officeart/2008/layout/HexagonCluster"/>
    <dgm:cxn modelId="{08B2BB01-C679-4A24-8F42-07F98CC9D6DE}" type="presParOf" srcId="{C1371A6A-E698-4824-9685-9FE4589802C9}" destId="{CAB168C9-AA03-43B1-BA93-4FCFC05C493C}" srcOrd="11" destOrd="0" presId="urn:microsoft.com/office/officeart/2008/layout/HexagonCluster"/>
    <dgm:cxn modelId="{01BED0F4-BF97-4F44-8BD9-265D4044D48E}" type="presParOf" srcId="{CAB168C9-AA03-43B1-BA93-4FCFC05C493C}" destId="{611C01F0-B5CE-47B0-9A5B-CD29052CE5E7}" srcOrd="0" destOrd="0" presId="urn:microsoft.com/office/officeart/2008/layout/HexagonCluster"/>
    <dgm:cxn modelId="{1CA9B31C-C04F-4024-A596-BEAA47016850}" type="presParOf" srcId="{C1371A6A-E698-4824-9685-9FE4589802C9}" destId="{96B9BF2F-2631-48A8-BBDB-BF05C3B9F6D3}" srcOrd="12" destOrd="0" presId="urn:microsoft.com/office/officeart/2008/layout/HexagonCluster"/>
    <dgm:cxn modelId="{DC9DC54A-1F08-4087-B517-68B35A29E9FF}" type="presParOf" srcId="{96B9BF2F-2631-48A8-BBDB-BF05C3B9F6D3}" destId="{B9DD855A-08D9-4B16-BC74-E61D0F92FD1A}" srcOrd="0" destOrd="0" presId="urn:microsoft.com/office/officeart/2008/layout/HexagonCluster"/>
    <dgm:cxn modelId="{C3EF58D7-6FB0-4110-BBB0-1C0465F519A4}" type="presParOf" srcId="{C1371A6A-E698-4824-9685-9FE4589802C9}" destId="{9B70F35D-4C28-4328-9359-CCC6C6A80E9D}" srcOrd="13" destOrd="0" presId="urn:microsoft.com/office/officeart/2008/layout/HexagonCluster"/>
    <dgm:cxn modelId="{FE5CE92D-24EB-43EE-A098-F3ED0AA622B3}" type="presParOf" srcId="{9B70F35D-4C28-4328-9359-CCC6C6A80E9D}" destId="{FE761036-5A06-4210-95A0-C84C30C54D73}" srcOrd="0" destOrd="0" presId="urn:microsoft.com/office/officeart/2008/layout/HexagonCluster"/>
    <dgm:cxn modelId="{CB51841E-7D67-497D-A12C-E19A751033C1}" type="presParOf" srcId="{C1371A6A-E698-4824-9685-9FE4589802C9}" destId="{C877F100-4D8F-4588-93D5-009154BC93A0}" srcOrd="14" destOrd="0" presId="urn:microsoft.com/office/officeart/2008/layout/HexagonCluster"/>
    <dgm:cxn modelId="{EC6309B9-983C-4DF2-A0DA-19A6945B3BC8}" type="presParOf" srcId="{C877F100-4D8F-4588-93D5-009154BC93A0}" destId="{2514557A-952D-4C9B-9B93-2222398DEFD2}" srcOrd="0" destOrd="0" presId="urn:microsoft.com/office/officeart/2008/layout/HexagonCluster"/>
    <dgm:cxn modelId="{560F7920-6B58-4AF7-91A7-C498083BCEFC}" type="presParOf" srcId="{C1371A6A-E698-4824-9685-9FE4589802C9}" destId="{CCE07748-0AE2-47E6-9A87-3979BE024823}" srcOrd="15" destOrd="0" presId="urn:microsoft.com/office/officeart/2008/layout/HexagonCluster"/>
    <dgm:cxn modelId="{245C371F-D81C-4E0E-8352-A996EAC1BF87}" type="presParOf" srcId="{CCE07748-0AE2-47E6-9A87-3979BE024823}" destId="{B2E21F33-593E-4EB2-875F-23299E4F8A3F}" srcOrd="0" destOrd="0" presId="urn:microsoft.com/office/officeart/2008/layout/HexagonCluster"/>
    <dgm:cxn modelId="{DEE80C58-AC1A-48C4-B8B9-16E2CEE7F621}" type="presParOf" srcId="{C1371A6A-E698-4824-9685-9FE4589802C9}" destId="{0AAD66CF-A7BD-4313-958D-F5496B7A2E6E}" srcOrd="16" destOrd="0" presId="urn:microsoft.com/office/officeart/2008/layout/HexagonCluster"/>
    <dgm:cxn modelId="{59669129-D4FB-4B4D-B916-3EE14E223FEE}" type="presParOf" srcId="{0AAD66CF-A7BD-4313-958D-F5496B7A2E6E}" destId="{4D12F41E-4228-43B1-8082-4F42E5A52364}" srcOrd="0" destOrd="0" presId="urn:microsoft.com/office/officeart/2008/layout/HexagonCluster"/>
    <dgm:cxn modelId="{3D8B62DF-227F-40B7-899C-525492132323}" type="presParOf" srcId="{C1371A6A-E698-4824-9685-9FE4589802C9}" destId="{A0ADACD5-C86A-43AE-A188-B56D3CDB81EA}" srcOrd="17" destOrd="0" presId="urn:microsoft.com/office/officeart/2008/layout/HexagonCluster"/>
    <dgm:cxn modelId="{7DD5F84A-E2AE-438C-9B25-92E4CB6012E7}" type="presParOf" srcId="{A0ADACD5-C86A-43AE-A188-B56D3CDB81EA}" destId="{409712B9-27A9-4975-91FB-8C12AE163960}" srcOrd="0" destOrd="0" presId="urn:microsoft.com/office/officeart/2008/layout/HexagonCluster"/>
    <dgm:cxn modelId="{53E6A79C-5F01-4F76-A023-614DBF00AB4A}" type="presParOf" srcId="{C1371A6A-E698-4824-9685-9FE4589802C9}" destId="{F383090D-0AC4-4036-BE61-87A07FE4027D}" srcOrd="18" destOrd="0" presId="urn:microsoft.com/office/officeart/2008/layout/HexagonCluster"/>
    <dgm:cxn modelId="{313C6C2B-9E86-48E7-9D75-67838DDC76C7}" type="presParOf" srcId="{F383090D-0AC4-4036-BE61-87A07FE4027D}" destId="{B3D0F924-0CF1-45C2-90C5-DD617DDF7E5A}" srcOrd="0" destOrd="0" presId="urn:microsoft.com/office/officeart/2008/layout/HexagonCluster"/>
    <dgm:cxn modelId="{67C0531D-2978-46BD-AAD0-FE8E4DEE4829}" type="presParOf" srcId="{C1371A6A-E698-4824-9685-9FE4589802C9}" destId="{B6F3139E-92C8-4091-92EA-D939DBBF0A23}" srcOrd="19" destOrd="0" presId="urn:microsoft.com/office/officeart/2008/layout/HexagonCluster"/>
    <dgm:cxn modelId="{29C3B575-0947-4747-B391-F01E594F5110}" type="presParOf" srcId="{B6F3139E-92C8-4091-92EA-D939DBBF0A23}" destId="{FCBD1957-E76D-4E34-8803-AE07CD00605C}" srcOrd="0" destOrd="0" presId="urn:microsoft.com/office/officeart/2008/layout/HexagonCluster"/>
    <dgm:cxn modelId="{6CBDB333-2098-47C7-AAEE-A1967E068A5B}" type="presParOf" srcId="{C1371A6A-E698-4824-9685-9FE4589802C9}" destId="{29679982-A798-4A40-BAA1-2DFDBF2D3E3A}" srcOrd="20" destOrd="0" presId="urn:microsoft.com/office/officeart/2008/layout/HexagonCluster"/>
    <dgm:cxn modelId="{13949FDF-8565-4518-B88F-C556FB731758}" type="presParOf" srcId="{29679982-A798-4A40-BAA1-2DFDBF2D3E3A}" destId="{0F9FE78C-4901-48DC-9936-F6A1E8C7008B}" srcOrd="0" destOrd="0" presId="urn:microsoft.com/office/officeart/2008/layout/HexagonCluster"/>
    <dgm:cxn modelId="{2719040A-8F9A-47B6-92AB-61DD4707614D}" type="presParOf" srcId="{C1371A6A-E698-4824-9685-9FE4589802C9}" destId="{41CAB5F8-7B7A-4351-8A2E-6CF9E896ABF1}" srcOrd="21" destOrd="0" presId="urn:microsoft.com/office/officeart/2008/layout/HexagonCluster"/>
    <dgm:cxn modelId="{0D5F5788-A1A8-4BA4-88B2-555C59CC8253}" type="presParOf" srcId="{41CAB5F8-7B7A-4351-8A2E-6CF9E896ABF1}" destId="{7F40FB1E-8CFA-46CC-86E2-4606649410FA}" srcOrd="0" destOrd="0" presId="urn:microsoft.com/office/officeart/2008/layout/HexagonCluster"/>
    <dgm:cxn modelId="{424B7CC2-F685-4F7F-8611-93616CBC742C}" type="presParOf" srcId="{C1371A6A-E698-4824-9685-9FE4589802C9}" destId="{3CDE8D3D-3147-4A8C-AB36-56CE17CF68F0}" srcOrd="22" destOrd="0" presId="urn:microsoft.com/office/officeart/2008/layout/HexagonCluster"/>
    <dgm:cxn modelId="{14A2492D-96EB-4388-93C0-4F589005B46C}" type="presParOf" srcId="{3CDE8D3D-3147-4A8C-AB36-56CE17CF68F0}" destId="{A4EC5DC2-254F-4828-8335-FFA8886F69E1}" srcOrd="0" destOrd="0" presId="urn:microsoft.com/office/officeart/2008/layout/HexagonCluster"/>
    <dgm:cxn modelId="{0C7FCC4E-073E-4200-8E15-ABD2162FA282}" type="presParOf" srcId="{C1371A6A-E698-4824-9685-9FE4589802C9}" destId="{D71B6F44-5AF1-4F14-B93A-19416DD9ABC6}" srcOrd="23" destOrd="0" presId="urn:microsoft.com/office/officeart/2008/layout/HexagonCluster"/>
    <dgm:cxn modelId="{5C443FDC-5FC1-4AD8-812E-29EC2B2DD0AB}" type="presParOf" srcId="{D71B6F44-5AF1-4F14-B93A-19416DD9ABC6}" destId="{6BDB8EF8-E54C-4FB6-8923-81ECA34F24E0}" srcOrd="0" destOrd="0" presId="urn:microsoft.com/office/officeart/2008/layout/HexagonCluster"/>
    <dgm:cxn modelId="{CEA6D39F-681E-4E20-BD97-93DE165A4DF1}" type="presParOf" srcId="{C1371A6A-E698-4824-9685-9FE4589802C9}" destId="{4A089C24-7A7C-4D8B-94E1-6E500420853A}" srcOrd="24" destOrd="0" presId="urn:microsoft.com/office/officeart/2008/layout/HexagonCluster"/>
    <dgm:cxn modelId="{B2570320-C01C-43CE-8C7E-C07FA9202788}" type="presParOf" srcId="{4A089C24-7A7C-4D8B-94E1-6E500420853A}" destId="{C7983036-E1A0-44DE-B15E-EDF1E966603E}" srcOrd="0" destOrd="0" presId="urn:microsoft.com/office/officeart/2008/layout/HexagonCluster"/>
    <dgm:cxn modelId="{E4035F6C-5241-409D-AE99-A36DD3CAEAD7}" type="presParOf" srcId="{C1371A6A-E698-4824-9685-9FE4589802C9}" destId="{234E7E8C-D575-43FB-8F66-882DE3DD0F60}" srcOrd="25" destOrd="0" presId="urn:microsoft.com/office/officeart/2008/layout/HexagonCluster"/>
    <dgm:cxn modelId="{D29B4A8B-39EC-43B9-AF8D-A80AA15E4A98}" type="presParOf" srcId="{234E7E8C-D575-43FB-8F66-882DE3DD0F60}" destId="{4789C0C4-0DBC-402B-A72D-FB75BF9A4101}" srcOrd="0" destOrd="0" presId="urn:microsoft.com/office/officeart/2008/layout/HexagonCluster"/>
    <dgm:cxn modelId="{C4C2C97C-D5F5-433B-86EF-91DB80E52CA4}" type="presParOf" srcId="{C1371A6A-E698-4824-9685-9FE4589802C9}" destId="{7322BF67-D284-41BA-AE24-FFE128255FC7}" srcOrd="26" destOrd="0" presId="urn:microsoft.com/office/officeart/2008/layout/HexagonCluster"/>
    <dgm:cxn modelId="{E4E822F5-144D-4AA8-A68A-1A9B7A894853}" type="presParOf" srcId="{7322BF67-D284-41BA-AE24-FFE128255FC7}" destId="{F2334248-783C-4D1F-A56E-12D529AD1ACE}" srcOrd="0" destOrd="0" presId="urn:microsoft.com/office/officeart/2008/layout/HexagonCluster"/>
    <dgm:cxn modelId="{C930FAFA-E82A-4E6C-849B-B5F5523E6B3A}" type="presParOf" srcId="{C1371A6A-E698-4824-9685-9FE4589802C9}" destId="{2BDCD32C-7061-4188-B6D7-8B907DCF283F}" srcOrd="27" destOrd="0" presId="urn:microsoft.com/office/officeart/2008/layout/HexagonCluster"/>
    <dgm:cxn modelId="{1AA9DD99-76BC-46BC-B623-B43F44250D86}" type="presParOf" srcId="{2BDCD32C-7061-4188-B6D7-8B907DCF283F}" destId="{A63E571B-9472-4CAC-9D0A-8CA161EE75A0}" srcOrd="0" destOrd="0" presId="urn:microsoft.com/office/officeart/2008/layout/HexagonCluster"/>
    <dgm:cxn modelId="{801D0EEB-B61D-4DF1-A174-0AED3B09618B}" type="presParOf" srcId="{C1371A6A-E698-4824-9685-9FE4589802C9}" destId="{DDDFCFC8-AB15-43A8-A044-F03DD1D3BED9}" srcOrd="28" destOrd="0" presId="urn:microsoft.com/office/officeart/2008/layout/HexagonCluster"/>
    <dgm:cxn modelId="{C94FB231-A5D1-47E9-B7C1-870DC4265B3F}" type="presParOf" srcId="{DDDFCFC8-AB15-43A8-A044-F03DD1D3BED9}" destId="{B8518AB8-F6EA-41FD-B5DA-D16AEBBC0D99}" srcOrd="0" destOrd="0" presId="urn:microsoft.com/office/officeart/2008/layout/HexagonCluster"/>
    <dgm:cxn modelId="{B47C4ABE-FF1A-4F4C-A3F8-EF8DFB5B6315}" type="presParOf" srcId="{C1371A6A-E698-4824-9685-9FE4589802C9}" destId="{67A84AC2-EE21-4E7F-9B94-E8AEC14DA825}" srcOrd="29" destOrd="0" presId="urn:microsoft.com/office/officeart/2008/layout/HexagonCluster"/>
    <dgm:cxn modelId="{2FD627C3-90D3-406E-9E2D-76A60712B039}" type="presParOf" srcId="{67A84AC2-EE21-4E7F-9B94-E8AEC14DA825}" destId="{2EBB77CC-E608-4029-8E5F-20871B9F8228}" srcOrd="0" destOrd="0" presId="urn:microsoft.com/office/officeart/2008/layout/HexagonCluster"/>
    <dgm:cxn modelId="{732AF03A-9610-4893-885E-6786C4A3F031}" type="presParOf" srcId="{C1371A6A-E698-4824-9685-9FE4589802C9}" destId="{A8188D39-8E86-48DD-94FE-9C19BA3534A5}" srcOrd="30" destOrd="0" presId="urn:microsoft.com/office/officeart/2008/layout/HexagonCluster"/>
    <dgm:cxn modelId="{6269F18E-431B-4401-8497-B9EC37F77BC1}" type="presParOf" srcId="{A8188D39-8E86-48DD-94FE-9C19BA3534A5}" destId="{94E4FFAD-0A8E-4EFC-886C-ECCD4D30FE45}" srcOrd="0" destOrd="0" presId="urn:microsoft.com/office/officeart/2008/layout/HexagonCluster"/>
    <dgm:cxn modelId="{7488A8AA-4E2F-4E8E-B836-E682FEC87E46}" type="presParOf" srcId="{C1371A6A-E698-4824-9685-9FE4589802C9}" destId="{A5589400-F3E2-43DF-99FF-F364D3934F63}" srcOrd="31" destOrd="0" presId="urn:microsoft.com/office/officeart/2008/layout/HexagonCluster"/>
    <dgm:cxn modelId="{EAEB814D-0BB2-40F3-B827-88C3F7CDC4CE}" type="presParOf" srcId="{A5589400-F3E2-43DF-99FF-F364D3934F63}" destId="{880588FF-3644-4234-BB78-100E42E746C9}" srcOrd="0" destOrd="0" presId="urn:microsoft.com/office/officeart/2008/layout/HexagonCluster"/>
    <dgm:cxn modelId="{51AFF49E-2D4D-4602-A1CF-A1383C090293}" type="presParOf" srcId="{C1371A6A-E698-4824-9685-9FE4589802C9}" destId="{4CFD83F3-6A44-43ED-9FCB-6598BA56DCAE}" srcOrd="32" destOrd="0" presId="urn:microsoft.com/office/officeart/2008/layout/HexagonCluster"/>
    <dgm:cxn modelId="{98D3E454-67BD-4E8A-8C7E-ED663DFF59CB}" type="presParOf" srcId="{4CFD83F3-6A44-43ED-9FCB-6598BA56DCAE}" destId="{6F83B7BC-6DC4-4AC4-990D-ECDA1B63A698}" srcOrd="0" destOrd="0" presId="urn:microsoft.com/office/officeart/2008/layout/HexagonCluster"/>
    <dgm:cxn modelId="{3ED14E97-4550-4035-9C16-93F8157A2BE5}" type="presParOf" srcId="{C1371A6A-E698-4824-9685-9FE4589802C9}" destId="{4A9FC104-ACBC-4ACD-AD5E-830096FEB8A2}" srcOrd="33" destOrd="0" presId="urn:microsoft.com/office/officeart/2008/layout/HexagonCluster"/>
    <dgm:cxn modelId="{C1EE131A-466A-4E2A-A8BA-C598FDDEF572}" type="presParOf" srcId="{4A9FC104-ACBC-4ACD-AD5E-830096FEB8A2}" destId="{2F7B2768-2D30-48D0-80D7-75072A620B11}" srcOrd="0" destOrd="0" presId="urn:microsoft.com/office/officeart/2008/layout/HexagonCluster"/>
    <dgm:cxn modelId="{8E49E452-62D2-448A-A20D-A53DBAAA09FA}" type="presParOf" srcId="{C1371A6A-E698-4824-9685-9FE4589802C9}" destId="{337281F2-DC96-48FF-9739-E2CB30B94490}" srcOrd="34" destOrd="0" presId="urn:microsoft.com/office/officeart/2008/layout/HexagonCluster"/>
    <dgm:cxn modelId="{3B3006EA-4E15-44DC-86CB-AE44E5768CC9}" type="presParOf" srcId="{337281F2-DC96-48FF-9739-E2CB30B94490}" destId="{52289DB5-DA5F-468C-9838-63796E3D74E4}" srcOrd="0" destOrd="0" presId="urn:microsoft.com/office/officeart/2008/layout/HexagonCluster"/>
    <dgm:cxn modelId="{593CD8B6-1016-478E-B91D-7C119EF3BA39}" type="presParOf" srcId="{C1371A6A-E698-4824-9685-9FE4589802C9}" destId="{06C49B05-CF56-43DF-9B38-2A50222EB11E}" srcOrd="35" destOrd="0" presId="urn:microsoft.com/office/officeart/2008/layout/HexagonCluster"/>
    <dgm:cxn modelId="{29EE3488-8E2A-48B9-9B68-8C5D542B41B7}" type="presParOf" srcId="{06C49B05-CF56-43DF-9B38-2A50222EB11E}" destId="{A8E8E6BB-053E-4D1D-9812-D729D1685DDC}" srcOrd="0" destOrd="0" presId="urn:microsoft.com/office/officeart/2008/layout/HexagonCluster"/>
    <dgm:cxn modelId="{4E155A68-A395-4116-8B51-1B7EFF06253E}" type="presParOf" srcId="{C1371A6A-E698-4824-9685-9FE4589802C9}" destId="{24B5FED3-B65B-4D7A-A3AF-F6634D154681}" srcOrd="36" destOrd="0" presId="urn:microsoft.com/office/officeart/2008/layout/HexagonCluster"/>
    <dgm:cxn modelId="{D22710F0-78F6-44FD-AC6F-64BAA95C2819}" type="presParOf" srcId="{24B5FED3-B65B-4D7A-A3AF-F6634D154681}" destId="{EB2FAD93-8A6B-4B4C-A07A-C87B8A26BC53}" srcOrd="0" destOrd="0" presId="urn:microsoft.com/office/officeart/2008/layout/HexagonCluster"/>
    <dgm:cxn modelId="{B4D0111E-061C-49E5-96F9-E66CF119D7E3}" type="presParOf" srcId="{C1371A6A-E698-4824-9685-9FE4589802C9}" destId="{444757D1-B0C4-4DD6-8E97-4490A6F4AB96}" srcOrd="37" destOrd="0" presId="urn:microsoft.com/office/officeart/2008/layout/HexagonCluster"/>
    <dgm:cxn modelId="{72A10C65-5AAA-4C06-A4E3-D01800472F44}" type="presParOf" srcId="{444757D1-B0C4-4DD6-8E97-4490A6F4AB96}" destId="{8EFA6C31-4DD8-4825-8FC6-38094D37C22B}" srcOrd="0" destOrd="0" presId="urn:microsoft.com/office/officeart/2008/layout/HexagonCluster"/>
    <dgm:cxn modelId="{2ACDA402-C019-41DD-A3B9-75E5229DA361}" type="presParOf" srcId="{C1371A6A-E698-4824-9685-9FE4589802C9}" destId="{9CEC49CB-66F8-4A9A-BD96-F009706F41A0}" srcOrd="38" destOrd="0" presId="urn:microsoft.com/office/officeart/2008/layout/HexagonCluster"/>
    <dgm:cxn modelId="{35D5A0DA-F82D-4071-B55E-DEB452C73D92}" type="presParOf" srcId="{9CEC49CB-66F8-4A9A-BD96-F009706F41A0}" destId="{160B085E-40AD-4E2D-8CAF-C0E926FA58A3}" srcOrd="0" destOrd="0" presId="urn:microsoft.com/office/officeart/2008/layout/HexagonCluster"/>
    <dgm:cxn modelId="{2458624F-1621-474B-B427-71F2443279B3}" type="presParOf" srcId="{C1371A6A-E698-4824-9685-9FE4589802C9}" destId="{9D02148D-CBCB-427D-97CE-57438EB4F6A7}" srcOrd="39" destOrd="0" presId="urn:microsoft.com/office/officeart/2008/layout/HexagonCluster"/>
    <dgm:cxn modelId="{C5FAFB74-469C-4729-8393-E514ABDE549B}" type="presParOf" srcId="{9D02148D-CBCB-427D-97CE-57438EB4F6A7}" destId="{7B2ADE1D-7052-4E70-99E5-431771115D7F}" srcOrd="0" destOrd="0" presId="urn:microsoft.com/office/officeart/2008/layout/HexagonCluster"/>
    <dgm:cxn modelId="{A8849044-3291-44EF-9D5B-1E47F44EA660}" type="presParOf" srcId="{C1371A6A-E698-4824-9685-9FE4589802C9}" destId="{84B69623-D11D-4AD1-A911-DB5079BC79C8}" srcOrd="40" destOrd="0" presId="urn:microsoft.com/office/officeart/2008/layout/HexagonCluster"/>
    <dgm:cxn modelId="{BAA16BD9-C6AD-42B7-81DF-803D229CA732}" type="presParOf" srcId="{84B69623-D11D-4AD1-A911-DB5079BC79C8}" destId="{5A67D91D-62E8-4565-89FC-7DC4ADC35ED1}" srcOrd="0" destOrd="0" presId="urn:microsoft.com/office/officeart/2008/layout/HexagonCluster"/>
    <dgm:cxn modelId="{FBB2BB63-47BC-4CF3-883D-E22EC253C3C8}" type="presParOf" srcId="{C1371A6A-E698-4824-9685-9FE4589802C9}" destId="{1113E136-C080-47E8-9683-BE9EB01DF0A1}" srcOrd="41" destOrd="0" presId="urn:microsoft.com/office/officeart/2008/layout/HexagonCluster"/>
    <dgm:cxn modelId="{5E5577CF-0698-4CA6-AAF4-FBB66871B227}" type="presParOf" srcId="{1113E136-C080-47E8-9683-BE9EB01DF0A1}" destId="{F7F48C6C-0552-407D-B99B-5E6D61891A97}" srcOrd="0" destOrd="0" presId="urn:microsoft.com/office/officeart/2008/layout/HexagonCluster"/>
    <dgm:cxn modelId="{155D5A44-B2AA-4FB7-A205-40481645932C}" type="presParOf" srcId="{C1371A6A-E698-4824-9685-9FE4589802C9}" destId="{CE18762A-F2A1-4432-9D8A-AC7A5CC26719}" srcOrd="42" destOrd="0" presId="urn:microsoft.com/office/officeart/2008/layout/HexagonCluster"/>
    <dgm:cxn modelId="{27957071-2CE4-4156-AE48-DAF21468879D}" type="presParOf" srcId="{CE18762A-F2A1-4432-9D8A-AC7A5CC26719}" destId="{66EC9002-1B06-4933-B42F-BCF1653607F0}" srcOrd="0" destOrd="0" presId="urn:microsoft.com/office/officeart/2008/layout/HexagonCluster"/>
    <dgm:cxn modelId="{AA0BE304-C0B7-4F12-8BDD-55EBE42308FD}" type="presParOf" srcId="{C1371A6A-E698-4824-9685-9FE4589802C9}" destId="{C250D673-E0DF-4411-A290-6C53E5BBF759}" srcOrd="43" destOrd="0" presId="urn:microsoft.com/office/officeart/2008/layout/HexagonCluster"/>
    <dgm:cxn modelId="{CDDE56B6-4AFF-490C-9E36-F5FC9D97E850}" type="presParOf" srcId="{C250D673-E0DF-4411-A290-6C53E5BBF759}" destId="{3501FC15-77CF-471E-819C-9745A4EE8D1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8CEDC-A24C-4D31-9588-45D259027189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95C8062D-AA66-4147-BB23-EBCBF501164C}">
      <dgm:prSet phldrT="[텍스트]" custT="1"/>
      <dgm:spPr/>
      <dgm:t>
        <a:bodyPr anchor="t"/>
        <a:lstStyle/>
        <a:p>
          <a:pPr algn="l" latinLnBrk="1">
            <a:lnSpc>
              <a:spcPct val="100000"/>
            </a:lnSpc>
            <a:spcAft>
              <a:spcPts val="0"/>
            </a:spcAft>
          </a:pPr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개척지역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>
            <a:lnSpc>
              <a:spcPct val="100000"/>
            </a:lnSpc>
            <a:spcAft>
              <a:spcPts val="0"/>
            </a:spcAft>
          </a:pP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(15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 입양미전도종족 지역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893A1-DA58-4E94-A7F7-588784ED494B}" type="parTrans" cxnId="{4A2E5942-40C6-4917-8701-B105A85B162A}">
      <dgm:prSet/>
      <dgm:spPr/>
      <dgm:t>
        <a:bodyPr/>
        <a:lstStyle/>
        <a:p>
          <a:pPr latinLnBrk="1"/>
          <a:endParaRPr lang="ko-KR" altLang="en-US" sz="2400"/>
        </a:p>
      </dgm:t>
    </dgm:pt>
    <dgm:pt modelId="{D118CD6E-1F14-410A-9A56-3C9021092679}" type="sibTrans" cxnId="{4A2E5942-40C6-4917-8701-B105A85B162A}">
      <dgm:prSet/>
      <dgm:spPr/>
      <dgm:t>
        <a:bodyPr/>
        <a:lstStyle/>
        <a:p>
          <a:pPr latinLnBrk="1"/>
          <a:endParaRPr lang="ko-KR" altLang="en-US" sz="2400"/>
        </a:p>
      </dgm:t>
    </dgm:pt>
    <dgm:pt modelId="{9DFFEE27-6981-4809-BEFC-93E883041483}">
      <dgm:prSet phldrT="[텍스트]" custT="1"/>
      <dgm:spPr/>
      <dgm:t>
        <a:bodyPr anchor="t"/>
        <a:lstStyle/>
        <a:p>
          <a:pPr algn="l" latinLnBrk="1"/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현지 협력 지역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/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일본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중국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F0FBBC-B7E9-432C-BC59-665F9355939F}" type="parTrans" cxnId="{D7535272-06A0-4B66-A221-4B43BE597F0C}">
      <dgm:prSet/>
      <dgm:spPr/>
      <dgm:t>
        <a:bodyPr/>
        <a:lstStyle/>
        <a:p>
          <a:pPr latinLnBrk="1"/>
          <a:endParaRPr lang="ko-KR" altLang="en-US" sz="2400"/>
        </a:p>
      </dgm:t>
    </dgm:pt>
    <dgm:pt modelId="{30BFEA78-E0CB-44F1-8011-5A7517E4ABF2}" type="sibTrans" cxnId="{D7535272-06A0-4B66-A221-4B43BE597F0C}">
      <dgm:prSet/>
      <dgm:spPr/>
      <dgm:t>
        <a:bodyPr/>
        <a:lstStyle/>
        <a:p>
          <a:pPr latinLnBrk="1"/>
          <a:endParaRPr lang="ko-KR" altLang="en-US" sz="2400"/>
        </a:p>
      </dgm:t>
    </dgm:pt>
    <dgm:pt modelId="{033FAF97-250F-4834-9641-8E98598D6EF0}">
      <dgm:prSet phldrT="[텍스트]" custT="1"/>
      <dgm:spPr/>
      <dgm:t>
        <a:bodyPr anchor="t"/>
        <a:lstStyle/>
        <a:p>
          <a:pPr algn="l" latinLnBrk="1"/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디아스포라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/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난민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이주민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2954E4-021C-493F-9657-1EF04BAF9D81}" type="parTrans" cxnId="{9B996D16-41E1-482C-8AB9-AE0D68175524}">
      <dgm:prSet/>
      <dgm:spPr/>
      <dgm:t>
        <a:bodyPr/>
        <a:lstStyle/>
        <a:p>
          <a:pPr latinLnBrk="1"/>
          <a:endParaRPr lang="ko-KR" altLang="en-US" sz="2400"/>
        </a:p>
      </dgm:t>
    </dgm:pt>
    <dgm:pt modelId="{FB844D05-CA3B-4E20-B78A-56E61E35C6CB}" type="sibTrans" cxnId="{9B996D16-41E1-482C-8AB9-AE0D68175524}">
      <dgm:prSet/>
      <dgm:spPr/>
      <dgm:t>
        <a:bodyPr/>
        <a:lstStyle/>
        <a:p>
          <a:pPr latinLnBrk="1"/>
          <a:endParaRPr lang="ko-KR" altLang="en-US" sz="2400"/>
        </a:p>
      </dgm:t>
    </dgm:pt>
    <dgm:pt modelId="{D726A59F-99CF-4E67-A89A-3C92C6DEFCD7}">
      <dgm:prSet phldrT="[텍스트]" custT="1"/>
      <dgm:spPr/>
      <dgm:t>
        <a:bodyPr anchor="t"/>
        <a:lstStyle/>
        <a:p>
          <a:pPr algn="l" latinLnBrk="1"/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프로젝트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/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농업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학교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마을 개발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E5B16A-6A3C-4D1B-B401-BDE4217B7D9D}" type="parTrans" cxnId="{F8F313E6-F75A-4DC4-95AC-C55CBE416A24}">
      <dgm:prSet/>
      <dgm:spPr/>
      <dgm:t>
        <a:bodyPr/>
        <a:lstStyle/>
        <a:p>
          <a:pPr latinLnBrk="1"/>
          <a:endParaRPr lang="ko-KR" altLang="en-US" sz="2400"/>
        </a:p>
      </dgm:t>
    </dgm:pt>
    <dgm:pt modelId="{81F7AFC5-FE4E-4B35-92E7-E4FCB3CFFCF5}" type="sibTrans" cxnId="{F8F313E6-F75A-4DC4-95AC-C55CBE416A24}">
      <dgm:prSet/>
      <dgm:spPr/>
      <dgm:t>
        <a:bodyPr/>
        <a:lstStyle/>
        <a:p>
          <a:pPr latinLnBrk="1"/>
          <a:endParaRPr lang="ko-KR" altLang="en-US" sz="2400"/>
        </a:p>
      </dgm:t>
    </dgm:pt>
    <dgm:pt modelId="{E0E31524-42CC-4E1D-BE81-9CA5521CC779}" type="pres">
      <dgm:prSet presAssocID="{C258CEDC-A24C-4D31-9588-45D259027189}" presName="linearFlow" presStyleCnt="0">
        <dgm:presLayoutVars>
          <dgm:dir/>
          <dgm:resizeHandles val="exact"/>
        </dgm:presLayoutVars>
      </dgm:prSet>
      <dgm:spPr/>
    </dgm:pt>
    <dgm:pt modelId="{EA777FEA-CBEF-46B4-8B91-132F82BF40E0}" type="pres">
      <dgm:prSet presAssocID="{95C8062D-AA66-4147-BB23-EBCBF501164C}" presName="composite" presStyleCnt="0"/>
      <dgm:spPr/>
    </dgm:pt>
    <dgm:pt modelId="{C06B562A-083C-46E1-8A61-4471719531D8}" type="pres">
      <dgm:prSet presAssocID="{95C8062D-AA66-4147-BB23-EBCBF501164C}" presName="imgShp" presStyleLbl="fgImgPlace1" presStyleIdx="0" presStyleCnt="4"/>
      <dgm:spPr/>
    </dgm:pt>
    <dgm:pt modelId="{CA2FB6DB-43CB-4B84-9A34-60DFB395F16F}" type="pres">
      <dgm:prSet presAssocID="{95C8062D-AA66-4147-BB23-EBCBF501164C}" presName="txShp" presStyleLbl="node1" presStyleIdx="0" presStyleCnt="4" custLinFactNeighborX="-15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32797B-E992-4B3B-9178-1ADDCD99ADFD}" type="pres">
      <dgm:prSet presAssocID="{D118CD6E-1F14-410A-9A56-3C9021092679}" presName="spacing" presStyleCnt="0"/>
      <dgm:spPr/>
    </dgm:pt>
    <dgm:pt modelId="{608D483F-F0A1-4082-B9CB-5B64DB887AB4}" type="pres">
      <dgm:prSet presAssocID="{9DFFEE27-6981-4809-BEFC-93E883041483}" presName="composite" presStyleCnt="0"/>
      <dgm:spPr/>
    </dgm:pt>
    <dgm:pt modelId="{88D2AB40-F481-46E0-AEA9-8085302A1012}" type="pres">
      <dgm:prSet presAssocID="{9DFFEE27-6981-4809-BEFC-93E883041483}" presName="imgShp" presStyleLbl="fgImgPlace1" presStyleIdx="1" presStyleCnt="4"/>
      <dgm:spPr/>
    </dgm:pt>
    <dgm:pt modelId="{79328B92-BE86-42CF-A328-9FFE9034D731}" type="pres">
      <dgm:prSet presAssocID="{9DFFEE27-6981-4809-BEFC-93E88304148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9687D8-CA4C-4E93-A382-F4B6B06EC9EA}" type="pres">
      <dgm:prSet presAssocID="{30BFEA78-E0CB-44F1-8011-5A7517E4ABF2}" presName="spacing" presStyleCnt="0"/>
      <dgm:spPr/>
    </dgm:pt>
    <dgm:pt modelId="{E7E5F67E-402C-4DC7-A916-8B40DEA901A8}" type="pres">
      <dgm:prSet presAssocID="{033FAF97-250F-4834-9641-8E98598D6EF0}" presName="composite" presStyleCnt="0"/>
      <dgm:spPr/>
    </dgm:pt>
    <dgm:pt modelId="{95951041-6AEF-496B-A3D0-C917928F2BF0}" type="pres">
      <dgm:prSet presAssocID="{033FAF97-250F-4834-9641-8E98598D6EF0}" presName="imgShp" presStyleLbl="fgImgPlace1" presStyleIdx="2" presStyleCnt="4"/>
      <dgm:spPr/>
    </dgm:pt>
    <dgm:pt modelId="{A1BCFBFC-E85E-4AAD-821C-B475035703CB}" type="pres">
      <dgm:prSet presAssocID="{033FAF97-250F-4834-9641-8E98598D6EF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3D157F-F399-4301-95DE-644A512ED058}" type="pres">
      <dgm:prSet presAssocID="{FB844D05-CA3B-4E20-B78A-56E61E35C6CB}" presName="spacing" presStyleCnt="0"/>
      <dgm:spPr/>
    </dgm:pt>
    <dgm:pt modelId="{9077DDE9-1439-433E-9122-8BB22D4BFC10}" type="pres">
      <dgm:prSet presAssocID="{D726A59F-99CF-4E67-A89A-3C92C6DEFCD7}" presName="composite" presStyleCnt="0"/>
      <dgm:spPr/>
    </dgm:pt>
    <dgm:pt modelId="{0897103F-09BC-4420-A2E8-ADA740E9174E}" type="pres">
      <dgm:prSet presAssocID="{D726A59F-99CF-4E67-A89A-3C92C6DEFCD7}" presName="imgShp" presStyleLbl="fgImgPlace1" presStyleIdx="3" presStyleCnt="4"/>
      <dgm:spPr/>
    </dgm:pt>
    <dgm:pt modelId="{AB00AA50-80FB-405B-AE36-E8547E8CC7D4}" type="pres">
      <dgm:prSet presAssocID="{D726A59F-99CF-4E67-A89A-3C92C6DEFCD7}" presName="txShp" presStyleLbl="node1" presStyleIdx="3" presStyleCnt="4" custLinFactNeighborY="94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1E97220-F9C0-4066-A2AD-1F7C9D4B7F59}" type="presOf" srcId="{9DFFEE27-6981-4809-BEFC-93E883041483}" destId="{79328B92-BE86-42CF-A328-9FFE9034D731}" srcOrd="0" destOrd="0" presId="urn:microsoft.com/office/officeart/2005/8/layout/vList3"/>
    <dgm:cxn modelId="{5892AA58-3D82-4930-8570-8B89C7274E5B}" type="presOf" srcId="{95C8062D-AA66-4147-BB23-EBCBF501164C}" destId="{CA2FB6DB-43CB-4B84-9A34-60DFB395F16F}" srcOrd="0" destOrd="0" presId="urn:microsoft.com/office/officeart/2005/8/layout/vList3"/>
    <dgm:cxn modelId="{A85B1508-BB93-48B6-8401-EC517AC0CD48}" type="presOf" srcId="{C258CEDC-A24C-4D31-9588-45D259027189}" destId="{E0E31524-42CC-4E1D-BE81-9CA5521CC779}" srcOrd="0" destOrd="0" presId="urn:microsoft.com/office/officeart/2005/8/layout/vList3"/>
    <dgm:cxn modelId="{D7535272-06A0-4B66-A221-4B43BE597F0C}" srcId="{C258CEDC-A24C-4D31-9588-45D259027189}" destId="{9DFFEE27-6981-4809-BEFC-93E883041483}" srcOrd="1" destOrd="0" parTransId="{A0F0FBBC-B7E9-432C-BC59-665F9355939F}" sibTransId="{30BFEA78-E0CB-44F1-8011-5A7517E4ABF2}"/>
    <dgm:cxn modelId="{9B996D16-41E1-482C-8AB9-AE0D68175524}" srcId="{C258CEDC-A24C-4D31-9588-45D259027189}" destId="{033FAF97-250F-4834-9641-8E98598D6EF0}" srcOrd="2" destOrd="0" parTransId="{992954E4-021C-493F-9657-1EF04BAF9D81}" sibTransId="{FB844D05-CA3B-4E20-B78A-56E61E35C6CB}"/>
    <dgm:cxn modelId="{B2AB90F8-49EF-4DE3-AAE4-D4362B1B42E7}" type="presOf" srcId="{D726A59F-99CF-4E67-A89A-3C92C6DEFCD7}" destId="{AB00AA50-80FB-405B-AE36-E8547E8CC7D4}" srcOrd="0" destOrd="0" presId="urn:microsoft.com/office/officeart/2005/8/layout/vList3"/>
    <dgm:cxn modelId="{4A2E5942-40C6-4917-8701-B105A85B162A}" srcId="{C258CEDC-A24C-4D31-9588-45D259027189}" destId="{95C8062D-AA66-4147-BB23-EBCBF501164C}" srcOrd="0" destOrd="0" parTransId="{AE2893A1-DA58-4E94-A7F7-588784ED494B}" sibTransId="{D118CD6E-1F14-410A-9A56-3C9021092679}"/>
    <dgm:cxn modelId="{F8F313E6-F75A-4DC4-95AC-C55CBE416A24}" srcId="{C258CEDC-A24C-4D31-9588-45D259027189}" destId="{D726A59F-99CF-4E67-A89A-3C92C6DEFCD7}" srcOrd="3" destOrd="0" parTransId="{DEE5B16A-6A3C-4D1B-B401-BDE4217B7D9D}" sibTransId="{81F7AFC5-FE4E-4B35-92E7-E4FCB3CFFCF5}"/>
    <dgm:cxn modelId="{AC62D143-1F14-4947-98DC-F0935242391D}" type="presOf" srcId="{033FAF97-250F-4834-9641-8E98598D6EF0}" destId="{A1BCFBFC-E85E-4AAD-821C-B475035703CB}" srcOrd="0" destOrd="0" presId="urn:microsoft.com/office/officeart/2005/8/layout/vList3"/>
    <dgm:cxn modelId="{892A436F-BFF3-4F6D-8B8F-1530449A8EF2}" type="presParOf" srcId="{E0E31524-42CC-4E1D-BE81-9CA5521CC779}" destId="{EA777FEA-CBEF-46B4-8B91-132F82BF40E0}" srcOrd="0" destOrd="0" presId="urn:microsoft.com/office/officeart/2005/8/layout/vList3"/>
    <dgm:cxn modelId="{4FA81E41-6F2C-4F82-A5DD-6325F46DC264}" type="presParOf" srcId="{EA777FEA-CBEF-46B4-8B91-132F82BF40E0}" destId="{C06B562A-083C-46E1-8A61-4471719531D8}" srcOrd="0" destOrd="0" presId="urn:microsoft.com/office/officeart/2005/8/layout/vList3"/>
    <dgm:cxn modelId="{49FBA073-572D-48A7-A7DB-98D9BBC6F8D3}" type="presParOf" srcId="{EA777FEA-CBEF-46B4-8B91-132F82BF40E0}" destId="{CA2FB6DB-43CB-4B84-9A34-60DFB395F16F}" srcOrd="1" destOrd="0" presId="urn:microsoft.com/office/officeart/2005/8/layout/vList3"/>
    <dgm:cxn modelId="{0D47F5E5-83BC-47B1-A7BA-1DD5475C4F33}" type="presParOf" srcId="{E0E31524-42CC-4E1D-BE81-9CA5521CC779}" destId="{9B32797B-E992-4B3B-9178-1ADDCD99ADFD}" srcOrd="1" destOrd="0" presId="urn:microsoft.com/office/officeart/2005/8/layout/vList3"/>
    <dgm:cxn modelId="{1ED14DD2-F136-415E-8CF5-CAF33F688D59}" type="presParOf" srcId="{E0E31524-42CC-4E1D-BE81-9CA5521CC779}" destId="{608D483F-F0A1-4082-B9CB-5B64DB887AB4}" srcOrd="2" destOrd="0" presId="urn:microsoft.com/office/officeart/2005/8/layout/vList3"/>
    <dgm:cxn modelId="{149968FC-7D21-458D-9AA2-5657EA78C5BD}" type="presParOf" srcId="{608D483F-F0A1-4082-B9CB-5B64DB887AB4}" destId="{88D2AB40-F481-46E0-AEA9-8085302A1012}" srcOrd="0" destOrd="0" presId="urn:microsoft.com/office/officeart/2005/8/layout/vList3"/>
    <dgm:cxn modelId="{37BD7C1C-EC56-49D5-8C7E-CCC9498BEAFF}" type="presParOf" srcId="{608D483F-F0A1-4082-B9CB-5B64DB887AB4}" destId="{79328B92-BE86-42CF-A328-9FFE9034D731}" srcOrd="1" destOrd="0" presId="urn:microsoft.com/office/officeart/2005/8/layout/vList3"/>
    <dgm:cxn modelId="{BFF57D60-3BAD-44C1-85BD-B7B3AE4133CA}" type="presParOf" srcId="{E0E31524-42CC-4E1D-BE81-9CA5521CC779}" destId="{AC9687D8-CA4C-4E93-A382-F4B6B06EC9EA}" srcOrd="3" destOrd="0" presId="urn:microsoft.com/office/officeart/2005/8/layout/vList3"/>
    <dgm:cxn modelId="{9685D920-BB17-4C6F-9556-4603E623EA07}" type="presParOf" srcId="{E0E31524-42CC-4E1D-BE81-9CA5521CC779}" destId="{E7E5F67E-402C-4DC7-A916-8B40DEA901A8}" srcOrd="4" destOrd="0" presId="urn:microsoft.com/office/officeart/2005/8/layout/vList3"/>
    <dgm:cxn modelId="{DE0B0B07-AE68-4992-AA78-D004DFA50722}" type="presParOf" srcId="{E7E5F67E-402C-4DC7-A916-8B40DEA901A8}" destId="{95951041-6AEF-496B-A3D0-C917928F2BF0}" srcOrd="0" destOrd="0" presId="urn:microsoft.com/office/officeart/2005/8/layout/vList3"/>
    <dgm:cxn modelId="{D771B1F9-65A2-4E9B-AEEE-B5E6C3A1E102}" type="presParOf" srcId="{E7E5F67E-402C-4DC7-A916-8B40DEA901A8}" destId="{A1BCFBFC-E85E-4AAD-821C-B475035703CB}" srcOrd="1" destOrd="0" presId="urn:microsoft.com/office/officeart/2005/8/layout/vList3"/>
    <dgm:cxn modelId="{7684997A-EA7C-4BFE-8CA7-26FEDDD729CF}" type="presParOf" srcId="{E0E31524-42CC-4E1D-BE81-9CA5521CC779}" destId="{F83D157F-F399-4301-95DE-644A512ED058}" srcOrd="5" destOrd="0" presId="urn:microsoft.com/office/officeart/2005/8/layout/vList3"/>
    <dgm:cxn modelId="{73CE885B-282C-4A3F-8137-7A58BDDF6D89}" type="presParOf" srcId="{E0E31524-42CC-4E1D-BE81-9CA5521CC779}" destId="{9077DDE9-1439-433E-9122-8BB22D4BFC10}" srcOrd="6" destOrd="0" presId="urn:microsoft.com/office/officeart/2005/8/layout/vList3"/>
    <dgm:cxn modelId="{26A80322-3BD6-4452-B279-5F7899A4BF0F}" type="presParOf" srcId="{9077DDE9-1439-433E-9122-8BB22D4BFC10}" destId="{0897103F-09BC-4420-A2E8-ADA740E9174E}" srcOrd="0" destOrd="0" presId="urn:microsoft.com/office/officeart/2005/8/layout/vList3"/>
    <dgm:cxn modelId="{353E9040-3B12-43AE-90FE-2C2BF4573F5E}" type="presParOf" srcId="{9077DDE9-1439-433E-9122-8BB22D4BFC10}" destId="{AB00AA50-80FB-405B-AE36-E8547E8CC7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8129E4-27C7-44EA-9773-77DF4768324A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80B1365-F151-4912-88F1-E5AD10318455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선교지   분석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93CEDF-F107-47E5-B582-CFC194ECA9CC}" type="parTrans" cxnId="{F1112D8E-59ED-42C5-A1C6-D130CF1ED172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7DDEC-D1C5-4819-915A-77F4F2899CF8}" type="sibTrans" cxnId="{F1112D8E-59ED-42C5-A1C6-D130CF1ED172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7FC6DE-9D34-4C18-AD4C-8A7FEC19768A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선택     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집중</a:t>
          </a:r>
          <a:r>
            <a: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5903F7-5D80-4BCE-9A7E-3D9F947C4293}" type="parTrans" cxnId="{1B8DD888-C44F-4262-ABCD-FA3A3EE070D8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18D477-061B-40A1-AA1E-574EC160D6C1}" type="sibTrans" cxnId="{1B8DD888-C44F-4262-ABCD-FA3A3EE070D8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774BE-EBFA-4310-BB5E-57B5172A7B65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중장기 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계획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97E09-F191-480B-9323-B17D8CCABA02}" type="parTrans" cxnId="{25675F92-269A-4664-B3B1-D79144CA14F3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1AD6DC-DDD8-4D01-892A-9C8C93DC8A39}" type="sibTrans" cxnId="{25675F92-269A-4664-B3B1-D79144CA14F3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8F8A6-9301-40B3-9045-4088221CAC41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선교사   수요 예측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B23A3E-3DE8-4D8C-AC32-6ADE09F1E65E}" type="parTrans" cxnId="{893CF54D-E15D-4CE9-B07F-F3576FD76394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73A701-A728-4A87-B426-DB42EF9782B0}" type="sibTrans" cxnId="{893CF54D-E15D-4CE9-B07F-F3576FD76394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BBCDD-CFD6-4347-8C5D-8DDD9A6EEBEC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동원</a:t>
          </a:r>
          <a:r>
            <a: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훈련  </a:t>
          </a:r>
          <a:r>
            <a: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파송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A0BB4-00C4-40F5-8179-703303505CFB}" type="parTrans" cxnId="{9B251B21-53EC-48BC-9060-D2F6BEA018DD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4B785-09D3-410D-9B9D-8558B44C9C8D}" type="sibTrans" cxnId="{9B251B21-53EC-48BC-9060-D2F6BEA018DD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8E6D32-F4BF-45F3-80BD-BE7FE267EA2D}" type="pres">
      <dgm:prSet presAssocID="{6B8129E4-27C7-44EA-9773-77DF476832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3893CF-1E04-477E-915B-5F1A3B1F1E26}" type="pres">
      <dgm:prSet presAssocID="{880B1365-F151-4912-88F1-E5AD103184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B4BF55-CE19-4E16-A05A-A102C404AB6C}" type="pres">
      <dgm:prSet presAssocID="{6537DDEC-D1C5-4819-915A-77F4F2899CF8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E0DD910-A4EB-40F8-9F81-2437F8706FEE}" type="pres">
      <dgm:prSet presAssocID="{6537DDEC-D1C5-4819-915A-77F4F2899CF8}" presName="connectorText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DBA4BE8-A6DE-4C3A-9704-A617CB756CBE}" type="pres">
      <dgm:prSet presAssocID="{907FC6DE-9D34-4C18-AD4C-8A7FEC1976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1BA576-0270-46A2-ACDD-90CD373FA3AB}" type="pres">
      <dgm:prSet presAssocID="{3A18D477-061B-40A1-AA1E-574EC160D6C1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27FB9F2-411C-4DFD-A3C1-D9047F49C7D3}" type="pres">
      <dgm:prSet presAssocID="{3A18D477-061B-40A1-AA1E-574EC160D6C1}" presName="connectorText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4818186C-4504-493D-BA60-B67694461897}" type="pres">
      <dgm:prSet presAssocID="{6F0774BE-EBFA-4310-BB5E-57B5172A7B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0E7423-FA67-4B50-BAF4-3E35B23EAC68}" type="pres">
      <dgm:prSet presAssocID="{CD1AD6DC-DDD8-4D01-892A-9C8C93DC8A39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A0A98353-17F7-47D8-BF4F-3F151311CA98}" type="pres">
      <dgm:prSet presAssocID="{CD1AD6DC-DDD8-4D01-892A-9C8C93DC8A39}" presName="connectorText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3E7AB233-9939-43E5-B7E5-66F01D74809D}" type="pres">
      <dgm:prSet presAssocID="{BBF8F8A6-9301-40B3-9045-4088221CAC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FD6811-DA81-438A-B7D7-57DD1A1EE78F}" type="pres">
      <dgm:prSet presAssocID="{F973A701-A728-4A87-B426-DB42EF9782B0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83BE319-28B0-4A51-86C8-94D5AC311215}" type="pres">
      <dgm:prSet presAssocID="{F973A701-A728-4A87-B426-DB42EF9782B0}" presName="connectorText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9DD1C87-3863-4BDD-A026-A1E0F338E790}" type="pres">
      <dgm:prSet presAssocID="{283BBCDD-CFD6-4347-8C5D-8DDD9A6EEB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EC85DE-82DD-44E6-9929-F3A828307761}" type="pres">
      <dgm:prSet presAssocID="{7E54B785-09D3-410D-9B9D-8558B44C9C8D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C91FC8EE-1585-4F24-9EF8-5C0F0A743DA2}" type="pres">
      <dgm:prSet presAssocID="{7E54B785-09D3-410D-9B9D-8558B44C9C8D}" presName="connectorText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9B251B21-53EC-48BC-9060-D2F6BEA018DD}" srcId="{6B8129E4-27C7-44EA-9773-77DF4768324A}" destId="{283BBCDD-CFD6-4347-8C5D-8DDD9A6EEBEC}" srcOrd="4" destOrd="0" parTransId="{C73A0BB4-00C4-40F5-8179-703303505CFB}" sibTransId="{7E54B785-09D3-410D-9B9D-8558B44C9C8D}"/>
    <dgm:cxn modelId="{A54D067F-6542-4784-B434-D50651711252}" type="presOf" srcId="{7E54B785-09D3-410D-9B9D-8558B44C9C8D}" destId="{C91FC8EE-1585-4F24-9EF8-5C0F0A743DA2}" srcOrd="1" destOrd="0" presId="urn:microsoft.com/office/officeart/2005/8/layout/cycle2"/>
    <dgm:cxn modelId="{705F3A7B-42F6-43C1-A678-CF390E97E458}" type="presOf" srcId="{7E54B785-09D3-410D-9B9D-8558B44C9C8D}" destId="{21EC85DE-82DD-44E6-9929-F3A828307761}" srcOrd="0" destOrd="0" presId="urn:microsoft.com/office/officeart/2005/8/layout/cycle2"/>
    <dgm:cxn modelId="{7918930D-10CD-4F24-A61B-ABB127F60D03}" type="presOf" srcId="{6537DDEC-D1C5-4819-915A-77F4F2899CF8}" destId="{16B4BF55-CE19-4E16-A05A-A102C404AB6C}" srcOrd="0" destOrd="0" presId="urn:microsoft.com/office/officeart/2005/8/layout/cycle2"/>
    <dgm:cxn modelId="{81BC7052-A317-42F3-9A2E-4E00D71F473B}" type="presOf" srcId="{6B8129E4-27C7-44EA-9773-77DF4768324A}" destId="{E78E6D32-F4BF-45F3-80BD-BE7FE267EA2D}" srcOrd="0" destOrd="0" presId="urn:microsoft.com/office/officeart/2005/8/layout/cycle2"/>
    <dgm:cxn modelId="{1B8DD888-C44F-4262-ABCD-FA3A3EE070D8}" srcId="{6B8129E4-27C7-44EA-9773-77DF4768324A}" destId="{907FC6DE-9D34-4C18-AD4C-8A7FEC19768A}" srcOrd="1" destOrd="0" parTransId="{EB5903F7-5D80-4BCE-9A7E-3D9F947C4293}" sibTransId="{3A18D477-061B-40A1-AA1E-574EC160D6C1}"/>
    <dgm:cxn modelId="{03B2247D-201D-4BAA-AEA1-AF2636CED3AA}" type="presOf" srcId="{3A18D477-061B-40A1-AA1E-574EC160D6C1}" destId="{127FB9F2-411C-4DFD-A3C1-D9047F49C7D3}" srcOrd="1" destOrd="0" presId="urn:microsoft.com/office/officeart/2005/8/layout/cycle2"/>
    <dgm:cxn modelId="{5E731933-CED3-43B6-8320-283D6978A734}" type="presOf" srcId="{F973A701-A728-4A87-B426-DB42EF9782B0}" destId="{B83BE319-28B0-4A51-86C8-94D5AC311215}" srcOrd="1" destOrd="0" presId="urn:microsoft.com/office/officeart/2005/8/layout/cycle2"/>
    <dgm:cxn modelId="{F8174CA5-2B69-4404-B69D-9CF1CA4E7732}" type="presOf" srcId="{CD1AD6DC-DDD8-4D01-892A-9C8C93DC8A39}" destId="{A0A98353-17F7-47D8-BF4F-3F151311CA98}" srcOrd="1" destOrd="0" presId="urn:microsoft.com/office/officeart/2005/8/layout/cycle2"/>
    <dgm:cxn modelId="{B2576734-E63E-40F5-82E3-BB757EF0F06A}" type="presOf" srcId="{880B1365-F151-4912-88F1-E5AD10318455}" destId="{483893CF-1E04-477E-915B-5F1A3B1F1E26}" srcOrd="0" destOrd="0" presId="urn:microsoft.com/office/officeart/2005/8/layout/cycle2"/>
    <dgm:cxn modelId="{1159E72D-DCC8-423E-835F-6675281E8B33}" type="presOf" srcId="{283BBCDD-CFD6-4347-8C5D-8DDD9A6EEBEC}" destId="{79DD1C87-3863-4BDD-A026-A1E0F338E790}" srcOrd="0" destOrd="0" presId="urn:microsoft.com/office/officeart/2005/8/layout/cycle2"/>
    <dgm:cxn modelId="{893CF54D-E15D-4CE9-B07F-F3576FD76394}" srcId="{6B8129E4-27C7-44EA-9773-77DF4768324A}" destId="{BBF8F8A6-9301-40B3-9045-4088221CAC41}" srcOrd="3" destOrd="0" parTransId="{D2B23A3E-3DE8-4D8C-AC32-6ADE09F1E65E}" sibTransId="{F973A701-A728-4A87-B426-DB42EF9782B0}"/>
    <dgm:cxn modelId="{8A644280-BDC9-4F14-B3CD-F43776C5278C}" type="presOf" srcId="{F973A701-A728-4A87-B426-DB42EF9782B0}" destId="{39FD6811-DA81-438A-B7D7-57DD1A1EE78F}" srcOrd="0" destOrd="0" presId="urn:microsoft.com/office/officeart/2005/8/layout/cycle2"/>
    <dgm:cxn modelId="{2EDBB181-151A-4AFA-A26A-8A55A924BFB3}" type="presOf" srcId="{3A18D477-061B-40A1-AA1E-574EC160D6C1}" destId="{011BA576-0270-46A2-ACDD-90CD373FA3AB}" srcOrd="0" destOrd="0" presId="urn:microsoft.com/office/officeart/2005/8/layout/cycle2"/>
    <dgm:cxn modelId="{B8CB49BD-74D6-490D-9AE5-4B1290DA27AB}" type="presOf" srcId="{6537DDEC-D1C5-4819-915A-77F4F2899CF8}" destId="{2E0DD910-A4EB-40F8-9F81-2437F8706FEE}" srcOrd="1" destOrd="0" presId="urn:microsoft.com/office/officeart/2005/8/layout/cycle2"/>
    <dgm:cxn modelId="{25675F92-269A-4664-B3B1-D79144CA14F3}" srcId="{6B8129E4-27C7-44EA-9773-77DF4768324A}" destId="{6F0774BE-EBFA-4310-BB5E-57B5172A7B65}" srcOrd="2" destOrd="0" parTransId="{B5897E09-F191-480B-9323-B17D8CCABA02}" sibTransId="{CD1AD6DC-DDD8-4D01-892A-9C8C93DC8A39}"/>
    <dgm:cxn modelId="{1FCC9FD1-4430-426B-BE95-95AEC3B99E2B}" type="presOf" srcId="{6F0774BE-EBFA-4310-BB5E-57B5172A7B65}" destId="{4818186C-4504-493D-BA60-B67694461897}" srcOrd="0" destOrd="0" presId="urn:microsoft.com/office/officeart/2005/8/layout/cycle2"/>
    <dgm:cxn modelId="{492CBFB6-A919-4820-8C32-17C56D3D794B}" type="presOf" srcId="{CD1AD6DC-DDD8-4D01-892A-9C8C93DC8A39}" destId="{690E7423-FA67-4B50-BAF4-3E35B23EAC68}" srcOrd="0" destOrd="0" presId="urn:microsoft.com/office/officeart/2005/8/layout/cycle2"/>
    <dgm:cxn modelId="{6F0818D3-C34C-47BB-828C-B8DD709FFCCB}" type="presOf" srcId="{BBF8F8A6-9301-40B3-9045-4088221CAC41}" destId="{3E7AB233-9939-43E5-B7E5-66F01D74809D}" srcOrd="0" destOrd="0" presId="urn:microsoft.com/office/officeart/2005/8/layout/cycle2"/>
    <dgm:cxn modelId="{F1112D8E-59ED-42C5-A1C6-D130CF1ED172}" srcId="{6B8129E4-27C7-44EA-9773-77DF4768324A}" destId="{880B1365-F151-4912-88F1-E5AD10318455}" srcOrd="0" destOrd="0" parTransId="{ED93CEDF-F107-47E5-B582-CFC194ECA9CC}" sibTransId="{6537DDEC-D1C5-4819-915A-77F4F2899CF8}"/>
    <dgm:cxn modelId="{A382397B-C81F-4603-B01B-769A1E7B6A8D}" type="presOf" srcId="{907FC6DE-9D34-4C18-AD4C-8A7FEC19768A}" destId="{ADBA4BE8-A6DE-4C3A-9704-A617CB756CBE}" srcOrd="0" destOrd="0" presId="urn:microsoft.com/office/officeart/2005/8/layout/cycle2"/>
    <dgm:cxn modelId="{0EB99BBD-9BF8-4677-98B2-6096C502D735}" type="presParOf" srcId="{E78E6D32-F4BF-45F3-80BD-BE7FE267EA2D}" destId="{483893CF-1E04-477E-915B-5F1A3B1F1E26}" srcOrd="0" destOrd="0" presId="urn:microsoft.com/office/officeart/2005/8/layout/cycle2"/>
    <dgm:cxn modelId="{DAD0BDA6-F01C-4485-A23C-9FB5D42CF8BE}" type="presParOf" srcId="{E78E6D32-F4BF-45F3-80BD-BE7FE267EA2D}" destId="{16B4BF55-CE19-4E16-A05A-A102C404AB6C}" srcOrd="1" destOrd="0" presId="urn:microsoft.com/office/officeart/2005/8/layout/cycle2"/>
    <dgm:cxn modelId="{8DFFF013-F9CB-4A43-B809-C51D66A4C855}" type="presParOf" srcId="{16B4BF55-CE19-4E16-A05A-A102C404AB6C}" destId="{2E0DD910-A4EB-40F8-9F81-2437F8706FEE}" srcOrd="0" destOrd="0" presId="urn:microsoft.com/office/officeart/2005/8/layout/cycle2"/>
    <dgm:cxn modelId="{113AEE33-D6D2-42D4-8069-ED55A3F923D1}" type="presParOf" srcId="{E78E6D32-F4BF-45F3-80BD-BE7FE267EA2D}" destId="{ADBA4BE8-A6DE-4C3A-9704-A617CB756CBE}" srcOrd="2" destOrd="0" presId="urn:microsoft.com/office/officeart/2005/8/layout/cycle2"/>
    <dgm:cxn modelId="{1C2437EE-B232-469F-9FEB-9B00C6D915B3}" type="presParOf" srcId="{E78E6D32-F4BF-45F3-80BD-BE7FE267EA2D}" destId="{011BA576-0270-46A2-ACDD-90CD373FA3AB}" srcOrd="3" destOrd="0" presId="urn:microsoft.com/office/officeart/2005/8/layout/cycle2"/>
    <dgm:cxn modelId="{B2C01564-924E-4993-A0BE-22CB2F889B75}" type="presParOf" srcId="{011BA576-0270-46A2-ACDD-90CD373FA3AB}" destId="{127FB9F2-411C-4DFD-A3C1-D9047F49C7D3}" srcOrd="0" destOrd="0" presId="urn:microsoft.com/office/officeart/2005/8/layout/cycle2"/>
    <dgm:cxn modelId="{396A8411-4E85-4904-BD3F-8D71D7A3116A}" type="presParOf" srcId="{E78E6D32-F4BF-45F3-80BD-BE7FE267EA2D}" destId="{4818186C-4504-493D-BA60-B67694461897}" srcOrd="4" destOrd="0" presId="urn:microsoft.com/office/officeart/2005/8/layout/cycle2"/>
    <dgm:cxn modelId="{94140E18-84E2-4716-BB76-0013A34B0C1A}" type="presParOf" srcId="{E78E6D32-F4BF-45F3-80BD-BE7FE267EA2D}" destId="{690E7423-FA67-4B50-BAF4-3E35B23EAC68}" srcOrd="5" destOrd="0" presId="urn:microsoft.com/office/officeart/2005/8/layout/cycle2"/>
    <dgm:cxn modelId="{723B0751-2452-41C2-872D-FB20367A0D06}" type="presParOf" srcId="{690E7423-FA67-4B50-BAF4-3E35B23EAC68}" destId="{A0A98353-17F7-47D8-BF4F-3F151311CA98}" srcOrd="0" destOrd="0" presId="urn:microsoft.com/office/officeart/2005/8/layout/cycle2"/>
    <dgm:cxn modelId="{68402FB8-FCA8-490E-A311-1C9868CA1752}" type="presParOf" srcId="{E78E6D32-F4BF-45F3-80BD-BE7FE267EA2D}" destId="{3E7AB233-9939-43E5-B7E5-66F01D74809D}" srcOrd="6" destOrd="0" presId="urn:microsoft.com/office/officeart/2005/8/layout/cycle2"/>
    <dgm:cxn modelId="{08F5A526-33E5-427D-AAD9-3B94FB197633}" type="presParOf" srcId="{E78E6D32-F4BF-45F3-80BD-BE7FE267EA2D}" destId="{39FD6811-DA81-438A-B7D7-57DD1A1EE78F}" srcOrd="7" destOrd="0" presId="urn:microsoft.com/office/officeart/2005/8/layout/cycle2"/>
    <dgm:cxn modelId="{6BD45607-87C9-4262-A62E-84C5ED8DDD45}" type="presParOf" srcId="{39FD6811-DA81-438A-B7D7-57DD1A1EE78F}" destId="{B83BE319-28B0-4A51-86C8-94D5AC311215}" srcOrd="0" destOrd="0" presId="urn:microsoft.com/office/officeart/2005/8/layout/cycle2"/>
    <dgm:cxn modelId="{86984DF9-DE97-42F7-A301-E1F1F9FCA654}" type="presParOf" srcId="{E78E6D32-F4BF-45F3-80BD-BE7FE267EA2D}" destId="{79DD1C87-3863-4BDD-A026-A1E0F338E790}" srcOrd="8" destOrd="0" presId="urn:microsoft.com/office/officeart/2005/8/layout/cycle2"/>
    <dgm:cxn modelId="{96B3D07A-557F-4E00-8D9C-9758F0042232}" type="presParOf" srcId="{E78E6D32-F4BF-45F3-80BD-BE7FE267EA2D}" destId="{21EC85DE-82DD-44E6-9929-F3A828307761}" srcOrd="9" destOrd="0" presId="urn:microsoft.com/office/officeart/2005/8/layout/cycle2"/>
    <dgm:cxn modelId="{4C3B1DC0-ACBC-4336-9F35-9ECE8A233F40}" type="presParOf" srcId="{21EC85DE-82DD-44E6-9929-F3A828307761}" destId="{C91FC8EE-1585-4F24-9EF8-5C0F0A743D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3D52-C325-433D-A67A-9A52EDA8B52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156C8-9211-444D-AD0C-2F5B216EC025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교회자원 분석 및 데이터 베이스화 </a:t>
          </a:r>
          <a:endParaRPr lang="ko-KR" altLang="en-US" sz="2300" kern="1200" dirty="0"/>
        </a:p>
      </dsp:txBody>
      <dsp:txXfrm>
        <a:off x="460128" y="312440"/>
        <a:ext cx="5580684" cy="625205"/>
      </dsp:txXfrm>
    </dsp:sp>
    <dsp:sp modelId="{0A0BBBBE-9400-4839-8163-C3F94F522357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D6C12-1CFF-420A-AAB7-B068DF0C1EF8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선교지별 </a:t>
          </a:r>
          <a:r>
            <a:rPr lang="en-US" altLang="ko-KR" sz="2300" kern="1200" dirty="0" smtClean="0"/>
            <a:t>Needs </a:t>
          </a:r>
          <a:r>
            <a:rPr lang="ko-KR" altLang="en-US" sz="2300" kern="1200" dirty="0" smtClean="0"/>
            <a:t>분석 및 중장기계획</a:t>
          </a:r>
          <a:endParaRPr lang="ko-KR" altLang="en-US" sz="2300" kern="1200" dirty="0"/>
        </a:p>
      </dsp:txBody>
      <dsp:txXfrm>
        <a:off x="818573" y="1250411"/>
        <a:ext cx="5222240" cy="625205"/>
      </dsp:txXfrm>
    </dsp:sp>
    <dsp:sp modelId="{5A98853E-8D3D-4A45-9225-D533C2B02E8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756680-A52E-4357-9E3A-4B3FC9090A40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계획적 선교사 파송</a:t>
          </a:r>
          <a:endParaRPr lang="en-US" altLang="ko-KR" sz="2300" kern="1200" dirty="0" smtClean="0"/>
        </a:p>
      </dsp:txBody>
      <dsp:txXfrm>
        <a:off x="818573" y="2188382"/>
        <a:ext cx="5222240" cy="625205"/>
      </dsp:txXfrm>
    </dsp:sp>
    <dsp:sp modelId="{2C8B3D4C-BCB1-4DB9-88D0-66D876410830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AEF884-181F-4268-AB2A-349184D503FE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8420" rIns="58420" bIns="5842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현장융합 및 시너지 창출</a:t>
          </a:r>
          <a:endParaRPr lang="en-US" altLang="ko-KR" sz="2300" kern="1200" dirty="0" smtClean="0"/>
        </a:p>
      </dsp:txBody>
      <dsp:txXfrm>
        <a:off x="460128" y="3126353"/>
        <a:ext cx="5580684" cy="625205"/>
      </dsp:txXfrm>
    </dsp:sp>
    <dsp:sp modelId="{1672021F-B7A7-4B61-B539-7C82120A9212}">
      <dsp:nvSpPr>
        <dsp:cNvPr id="0" name=""/>
        <dsp:cNvSpPr/>
      </dsp:nvSpPr>
      <dsp:spPr>
        <a:xfrm rot="731506">
          <a:off x="80886" y="3056205"/>
          <a:ext cx="781507" cy="784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D7119-9AC7-43EF-A259-04CEF0343BBC}">
      <dsp:nvSpPr>
        <dsp:cNvPr id="0" name=""/>
        <dsp:cNvSpPr/>
      </dsp:nvSpPr>
      <dsp:spPr>
        <a:xfrm>
          <a:off x="449524" y="1738717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TIM</a:t>
          </a:r>
          <a:endParaRPr lang="ko-KR" altLang="en-US" sz="700" kern="1200" dirty="0"/>
        </a:p>
      </dsp:txBody>
      <dsp:txXfrm>
        <a:off x="530469" y="1808216"/>
        <a:ext cx="360730" cy="309721"/>
      </dsp:txXfrm>
    </dsp:sp>
    <dsp:sp modelId="{71BC74A7-78BA-415F-AB29-637E1A285304}">
      <dsp:nvSpPr>
        <dsp:cNvPr id="0" name=""/>
        <dsp:cNvSpPr/>
      </dsp:nvSpPr>
      <dsp:spPr>
        <a:xfrm>
          <a:off x="462083" y="1939315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86F98-414C-4A38-B213-E63298CE432A}">
      <dsp:nvSpPr>
        <dsp:cNvPr id="0" name=""/>
        <dsp:cNvSpPr/>
      </dsp:nvSpPr>
      <dsp:spPr>
        <a:xfrm>
          <a:off x="0" y="1490815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D95AD-C0A1-41CC-9DE3-30206210981A}">
      <dsp:nvSpPr>
        <dsp:cNvPr id="0" name=""/>
        <dsp:cNvSpPr/>
      </dsp:nvSpPr>
      <dsp:spPr>
        <a:xfrm>
          <a:off x="357752" y="1879749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6A9D6-7BB8-4FF6-A9BD-EF6B1129832C}">
      <dsp:nvSpPr>
        <dsp:cNvPr id="0" name=""/>
        <dsp:cNvSpPr/>
      </dsp:nvSpPr>
      <dsp:spPr>
        <a:xfrm>
          <a:off x="888313" y="1539440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700" kern="1200" dirty="0" err="1" smtClean="0"/>
            <a:t>더멋진세상</a:t>
          </a:r>
          <a:endParaRPr lang="ko-KR" altLang="en-US" sz="700" kern="1200" dirty="0"/>
        </a:p>
      </dsp:txBody>
      <dsp:txXfrm>
        <a:off x="969258" y="1608939"/>
        <a:ext cx="360730" cy="309721"/>
      </dsp:txXfrm>
    </dsp:sp>
    <dsp:sp modelId="{AF9E0CF5-ED6C-4843-8501-94EEBAFD7C32}">
      <dsp:nvSpPr>
        <dsp:cNvPr id="0" name=""/>
        <dsp:cNvSpPr/>
      </dsp:nvSpPr>
      <dsp:spPr>
        <a:xfrm>
          <a:off x="1259055" y="1877559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EE8AB-619B-4B9C-97E9-956CED4CEE82}">
      <dsp:nvSpPr>
        <dsp:cNvPr id="0" name=""/>
        <dsp:cNvSpPr/>
      </dsp:nvSpPr>
      <dsp:spPr>
        <a:xfrm>
          <a:off x="1348896" y="1737841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7E7D9-20C6-4847-AE3D-56FE4FF60896}">
      <dsp:nvSpPr>
        <dsp:cNvPr id="0" name=""/>
        <dsp:cNvSpPr/>
      </dsp:nvSpPr>
      <dsp:spPr>
        <a:xfrm>
          <a:off x="1361454" y="1937563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C7B81-452F-4B65-A5FC-A9100AF5A743}">
      <dsp:nvSpPr>
        <dsp:cNvPr id="0" name=""/>
        <dsp:cNvSpPr/>
      </dsp:nvSpPr>
      <dsp:spPr>
        <a:xfrm>
          <a:off x="449524" y="1242695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CGN</a:t>
          </a:r>
          <a:endParaRPr lang="ko-KR" altLang="en-US" sz="700" kern="1200" dirty="0"/>
        </a:p>
      </dsp:txBody>
      <dsp:txXfrm>
        <a:off x="530469" y="1312194"/>
        <a:ext cx="360730" cy="309721"/>
      </dsp:txXfrm>
    </dsp:sp>
    <dsp:sp modelId="{3E74673F-A415-43FC-8763-FA8D27BBF2AB}">
      <dsp:nvSpPr>
        <dsp:cNvPr id="0" name=""/>
        <dsp:cNvSpPr/>
      </dsp:nvSpPr>
      <dsp:spPr>
        <a:xfrm>
          <a:off x="805345" y="1248826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003B5-C626-430D-B152-891FB97BEEFD}">
      <dsp:nvSpPr>
        <dsp:cNvPr id="0" name=""/>
        <dsp:cNvSpPr/>
      </dsp:nvSpPr>
      <dsp:spPr>
        <a:xfrm>
          <a:off x="899371" y="993260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C01F0-B5CE-47B0-9A5B-CD29052CE5E7}">
      <dsp:nvSpPr>
        <dsp:cNvPr id="0" name=""/>
        <dsp:cNvSpPr/>
      </dsp:nvSpPr>
      <dsp:spPr>
        <a:xfrm>
          <a:off x="914184" y="1192107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D855A-08D9-4B16-BC74-E61D0F92FD1A}">
      <dsp:nvSpPr>
        <dsp:cNvPr id="0" name=""/>
        <dsp:cNvSpPr/>
      </dsp:nvSpPr>
      <dsp:spPr>
        <a:xfrm>
          <a:off x="1348896" y="1241819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700" kern="1200" dirty="0" smtClean="0"/>
            <a:t>두란노</a:t>
          </a:r>
          <a:endParaRPr lang="ko-KR" altLang="en-US" sz="700" kern="1200" dirty="0"/>
        </a:p>
      </dsp:txBody>
      <dsp:txXfrm>
        <a:off x="1429841" y="1311318"/>
        <a:ext cx="360730" cy="309721"/>
      </dsp:txXfrm>
    </dsp:sp>
    <dsp:sp modelId="{FE761036-5A06-4210-95A0-C84C30C54D73}">
      <dsp:nvSpPr>
        <dsp:cNvPr id="0" name=""/>
        <dsp:cNvSpPr/>
      </dsp:nvSpPr>
      <dsp:spPr>
        <a:xfrm>
          <a:off x="1800997" y="1440446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4557A-952D-4C9B-9B93-2222398DEFD2}">
      <dsp:nvSpPr>
        <dsp:cNvPr id="0" name=""/>
        <dsp:cNvSpPr/>
      </dsp:nvSpPr>
      <dsp:spPr>
        <a:xfrm>
          <a:off x="1798421" y="1494100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21F33-593E-4EB2-875F-23299E4F8A3F}">
      <dsp:nvSpPr>
        <dsp:cNvPr id="0" name=""/>
        <dsp:cNvSpPr/>
      </dsp:nvSpPr>
      <dsp:spPr>
        <a:xfrm>
          <a:off x="1900176" y="1501984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2F41E-4228-43B1-8082-4F42E5A52364}">
      <dsp:nvSpPr>
        <dsp:cNvPr id="0" name=""/>
        <dsp:cNvSpPr/>
      </dsp:nvSpPr>
      <dsp:spPr>
        <a:xfrm>
          <a:off x="1798421" y="998078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700" kern="1200" dirty="0" smtClean="0"/>
            <a:t>아버지학교</a:t>
          </a:r>
          <a:endParaRPr lang="ko-KR" altLang="en-US" sz="700" kern="1200" dirty="0"/>
        </a:p>
      </dsp:txBody>
      <dsp:txXfrm>
        <a:off x="1879366" y="1067577"/>
        <a:ext cx="360730" cy="309721"/>
      </dsp:txXfrm>
    </dsp:sp>
    <dsp:sp modelId="{409712B9-27A9-4975-91FB-8C12AE163960}">
      <dsp:nvSpPr>
        <dsp:cNvPr id="0" name=""/>
        <dsp:cNvSpPr/>
      </dsp:nvSpPr>
      <dsp:spPr>
        <a:xfrm>
          <a:off x="2250522" y="1199115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0F924-0CF1-45C2-90C5-DD617DDF7E5A}">
      <dsp:nvSpPr>
        <dsp:cNvPr id="0" name=""/>
        <dsp:cNvSpPr/>
      </dsp:nvSpPr>
      <dsp:spPr>
        <a:xfrm>
          <a:off x="2248268" y="1248388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D1957-E76D-4E34-8803-AE07CD00605C}">
      <dsp:nvSpPr>
        <dsp:cNvPr id="0" name=""/>
        <dsp:cNvSpPr/>
      </dsp:nvSpPr>
      <dsp:spPr>
        <a:xfrm>
          <a:off x="2352277" y="1258243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FE78C-4901-48DC-9936-F6A1E8C7008B}">
      <dsp:nvSpPr>
        <dsp:cNvPr id="0" name=""/>
        <dsp:cNvSpPr/>
      </dsp:nvSpPr>
      <dsp:spPr>
        <a:xfrm>
          <a:off x="2248268" y="1743534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700" kern="1200" dirty="0" smtClean="0"/>
            <a:t>일대일</a:t>
          </a:r>
          <a:endParaRPr lang="ko-KR" altLang="en-US" sz="700" kern="1200" dirty="0"/>
        </a:p>
      </dsp:txBody>
      <dsp:txXfrm>
        <a:off x="2329213" y="1813033"/>
        <a:ext cx="360730" cy="309721"/>
      </dsp:txXfrm>
    </dsp:sp>
    <dsp:sp modelId="{7F40FB1E-8CFA-46CC-86E2-4606649410FA}">
      <dsp:nvSpPr>
        <dsp:cNvPr id="0" name=""/>
        <dsp:cNvSpPr/>
      </dsp:nvSpPr>
      <dsp:spPr>
        <a:xfrm>
          <a:off x="2351633" y="2136629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C5DC2-254F-4828-8335-FFA8886F69E1}">
      <dsp:nvSpPr>
        <dsp:cNvPr id="0" name=""/>
        <dsp:cNvSpPr/>
      </dsp:nvSpPr>
      <dsp:spPr>
        <a:xfrm>
          <a:off x="1798421" y="1989246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B8EF8-E54C-4FB6-8923-81ECA34F24E0}">
      <dsp:nvSpPr>
        <dsp:cNvPr id="0" name=""/>
        <dsp:cNvSpPr/>
      </dsp:nvSpPr>
      <dsp:spPr>
        <a:xfrm>
          <a:off x="2254708" y="2186122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83036-E1A0-44DE-B15E-EDF1E966603E}">
      <dsp:nvSpPr>
        <dsp:cNvPr id="0" name=""/>
        <dsp:cNvSpPr/>
      </dsp:nvSpPr>
      <dsp:spPr>
        <a:xfrm>
          <a:off x="899049" y="2032209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QT</a:t>
          </a:r>
          <a:endParaRPr lang="ko-KR" altLang="en-US" sz="700" kern="1200" dirty="0"/>
        </a:p>
      </dsp:txBody>
      <dsp:txXfrm>
        <a:off x="979994" y="2101708"/>
        <a:ext cx="360730" cy="309721"/>
      </dsp:txXfrm>
    </dsp:sp>
    <dsp:sp modelId="{4789C0C4-0DBC-402B-A72D-FB75BF9A4101}">
      <dsp:nvSpPr>
        <dsp:cNvPr id="0" name=""/>
        <dsp:cNvSpPr/>
      </dsp:nvSpPr>
      <dsp:spPr>
        <a:xfrm>
          <a:off x="913862" y="2185246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34248-783C-4D1F-A56E-12D529AD1ACE}">
      <dsp:nvSpPr>
        <dsp:cNvPr id="0" name=""/>
        <dsp:cNvSpPr/>
      </dsp:nvSpPr>
      <dsp:spPr>
        <a:xfrm>
          <a:off x="449202" y="2235834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E571B-9472-4CAC-9D0A-8CA161EE75A0}">
      <dsp:nvSpPr>
        <dsp:cNvPr id="0" name=""/>
        <dsp:cNvSpPr/>
      </dsp:nvSpPr>
      <dsp:spPr>
        <a:xfrm>
          <a:off x="805022" y="2242184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18AB8-F6EA-41FD-B5DA-D16AEBBC0D99}">
      <dsp:nvSpPr>
        <dsp:cNvPr id="0" name=""/>
        <dsp:cNvSpPr/>
      </dsp:nvSpPr>
      <dsp:spPr>
        <a:xfrm>
          <a:off x="2695539" y="1994940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700" kern="1200" dirty="0" err="1" smtClean="0"/>
            <a:t>온누리미션</a:t>
          </a:r>
          <a:endParaRPr lang="ko-KR" altLang="en-US" sz="700" kern="1200" dirty="0"/>
        </a:p>
      </dsp:txBody>
      <dsp:txXfrm>
        <a:off x="2776484" y="2064439"/>
        <a:ext cx="360730" cy="309721"/>
      </dsp:txXfrm>
    </dsp:sp>
    <dsp:sp modelId="{2EBB77CC-E608-4029-8E5F-20871B9F8228}">
      <dsp:nvSpPr>
        <dsp:cNvPr id="0" name=""/>
        <dsp:cNvSpPr/>
      </dsp:nvSpPr>
      <dsp:spPr>
        <a:xfrm>
          <a:off x="2799225" y="2388035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FFAD-0A8E-4EFC-886C-ECCD4D30FE45}">
      <dsp:nvSpPr>
        <dsp:cNvPr id="0" name=""/>
        <dsp:cNvSpPr/>
      </dsp:nvSpPr>
      <dsp:spPr>
        <a:xfrm>
          <a:off x="2246014" y="2240652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588FF-3644-4234-BB78-100E42E746C9}">
      <dsp:nvSpPr>
        <dsp:cNvPr id="0" name=""/>
        <dsp:cNvSpPr/>
      </dsp:nvSpPr>
      <dsp:spPr>
        <a:xfrm>
          <a:off x="2702301" y="2437527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3B7BC-6DC4-4AC4-990D-ECDA1B63A698}">
      <dsp:nvSpPr>
        <dsp:cNvPr id="0" name=""/>
        <dsp:cNvSpPr/>
      </dsp:nvSpPr>
      <dsp:spPr>
        <a:xfrm>
          <a:off x="2697471" y="1002896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Acts29 Vision Village</a:t>
          </a:r>
          <a:endParaRPr lang="ko-KR" altLang="en-US" sz="700" kern="1200" dirty="0"/>
        </a:p>
      </dsp:txBody>
      <dsp:txXfrm>
        <a:off x="2778416" y="1072395"/>
        <a:ext cx="360730" cy="309721"/>
      </dsp:txXfrm>
    </dsp:sp>
    <dsp:sp modelId="{2F7B2768-2D30-48D0-80D7-75072A620B11}">
      <dsp:nvSpPr>
        <dsp:cNvPr id="0" name=""/>
        <dsp:cNvSpPr/>
      </dsp:nvSpPr>
      <dsp:spPr>
        <a:xfrm>
          <a:off x="3059087" y="1397524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89DB5-DA5F-468C-9838-63796E3D74E4}">
      <dsp:nvSpPr>
        <dsp:cNvPr id="0" name=""/>
        <dsp:cNvSpPr/>
      </dsp:nvSpPr>
      <dsp:spPr>
        <a:xfrm>
          <a:off x="2697471" y="1498261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8E6BB-053E-4D1D-9812-D729D1685DDC}">
      <dsp:nvSpPr>
        <dsp:cNvPr id="0" name=""/>
        <dsp:cNvSpPr/>
      </dsp:nvSpPr>
      <dsp:spPr>
        <a:xfrm>
          <a:off x="3059087" y="1500889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FAD93-8A6B-4B4C-A07A-C87B8A26BC53}">
      <dsp:nvSpPr>
        <dsp:cNvPr id="0" name=""/>
        <dsp:cNvSpPr/>
      </dsp:nvSpPr>
      <dsp:spPr>
        <a:xfrm>
          <a:off x="1346964" y="2237805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BEE KOREA</a:t>
          </a:r>
          <a:endParaRPr lang="ko-KR" altLang="en-US" sz="700" kern="1200" dirty="0"/>
        </a:p>
      </dsp:txBody>
      <dsp:txXfrm>
        <a:off x="1427909" y="2307304"/>
        <a:ext cx="360730" cy="309721"/>
      </dsp:txXfrm>
    </dsp:sp>
    <dsp:sp modelId="{8EFA6C31-4DD8-4825-8FC6-38094D37C22B}">
      <dsp:nvSpPr>
        <dsp:cNvPr id="0" name=""/>
        <dsp:cNvSpPr/>
      </dsp:nvSpPr>
      <dsp:spPr>
        <a:xfrm>
          <a:off x="1450329" y="2630899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B085E-40AD-4E2D-8CAF-C0E926FA58A3}">
      <dsp:nvSpPr>
        <dsp:cNvPr id="0" name=""/>
        <dsp:cNvSpPr/>
      </dsp:nvSpPr>
      <dsp:spPr>
        <a:xfrm>
          <a:off x="897117" y="2483516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ADE1D-7052-4E70-99E5-431771115D7F}">
      <dsp:nvSpPr>
        <dsp:cNvPr id="0" name=""/>
        <dsp:cNvSpPr/>
      </dsp:nvSpPr>
      <dsp:spPr>
        <a:xfrm>
          <a:off x="1353404" y="2680392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7D91D-62E8-4565-89FC-7DC4ADC35ED1}">
      <dsp:nvSpPr>
        <dsp:cNvPr id="0" name=""/>
        <dsp:cNvSpPr/>
      </dsp:nvSpPr>
      <dsp:spPr>
        <a:xfrm>
          <a:off x="2244726" y="2734484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CMN</a:t>
          </a:r>
          <a:endParaRPr lang="ko-KR" altLang="en-US" sz="700" kern="1200" dirty="0"/>
        </a:p>
      </dsp:txBody>
      <dsp:txXfrm>
        <a:off x="2325671" y="2803983"/>
        <a:ext cx="360730" cy="309721"/>
      </dsp:txXfrm>
    </dsp:sp>
    <dsp:sp modelId="{F7F48C6C-0552-407D-B99B-5E6D61891A97}">
      <dsp:nvSpPr>
        <dsp:cNvPr id="0" name=""/>
        <dsp:cNvSpPr/>
      </dsp:nvSpPr>
      <dsp:spPr>
        <a:xfrm>
          <a:off x="2257284" y="2934206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9002-1B06-4933-B42F-BCF1653607F0}">
      <dsp:nvSpPr>
        <dsp:cNvPr id="0" name=""/>
        <dsp:cNvSpPr/>
      </dsp:nvSpPr>
      <dsp:spPr>
        <a:xfrm>
          <a:off x="1795201" y="2485925"/>
          <a:ext cx="522620" cy="448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1FC15-77CF-471E-819C-9745A4EE8D19}">
      <dsp:nvSpPr>
        <dsp:cNvPr id="0" name=""/>
        <dsp:cNvSpPr/>
      </dsp:nvSpPr>
      <dsp:spPr>
        <a:xfrm>
          <a:off x="2154885" y="2874202"/>
          <a:ext cx="60859" cy="525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FB6DB-43CB-4B84-9A34-60DFB395F16F}">
      <dsp:nvSpPr>
        <dsp:cNvPr id="0" name=""/>
        <dsp:cNvSpPr/>
      </dsp:nvSpPr>
      <dsp:spPr>
        <a:xfrm rot="10800000">
          <a:off x="744310" y="694"/>
          <a:ext cx="2490450" cy="61749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297" tIns="45720" rIns="85344" bIns="45720" numCol="1" spcCol="1270" anchor="t" anchorCtr="0">
          <a:noAutofit/>
        </a:bodyPr>
        <a:lstStyle/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12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개척지역</a:t>
          </a:r>
          <a:endParaRPr lang="en-US" altLang="ko-KR" sz="1200" b="1" kern="1200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(15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 입양미전도종족 지역 등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98683" y="694"/>
        <a:ext cx="2336077" cy="617492"/>
      </dsp:txXfrm>
    </dsp:sp>
    <dsp:sp modelId="{C06B562A-083C-46E1-8A61-4471719531D8}">
      <dsp:nvSpPr>
        <dsp:cNvPr id="0" name=""/>
        <dsp:cNvSpPr/>
      </dsp:nvSpPr>
      <dsp:spPr>
        <a:xfrm>
          <a:off x="472920" y="694"/>
          <a:ext cx="617492" cy="6174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328B92-BE86-42CF-A328-9FFE9034D731}">
      <dsp:nvSpPr>
        <dsp:cNvPr id="0" name=""/>
        <dsp:cNvSpPr/>
      </dsp:nvSpPr>
      <dsp:spPr>
        <a:xfrm rot="10800000">
          <a:off x="781666" y="802513"/>
          <a:ext cx="2490450" cy="61749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297" tIns="45720" rIns="85344" bIns="45720" numCol="1" spcCol="1270" anchor="t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현지 협력 지역</a:t>
          </a:r>
          <a:endParaRPr lang="en-US" altLang="ko-KR" sz="1200" b="1" kern="1200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일본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중국 등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936039" y="802513"/>
        <a:ext cx="2336077" cy="617492"/>
      </dsp:txXfrm>
    </dsp:sp>
    <dsp:sp modelId="{88D2AB40-F481-46E0-AEA9-8085302A1012}">
      <dsp:nvSpPr>
        <dsp:cNvPr id="0" name=""/>
        <dsp:cNvSpPr/>
      </dsp:nvSpPr>
      <dsp:spPr>
        <a:xfrm>
          <a:off x="472920" y="802513"/>
          <a:ext cx="617492" cy="6174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BCFBFC-E85E-4AAD-821C-B475035703CB}">
      <dsp:nvSpPr>
        <dsp:cNvPr id="0" name=""/>
        <dsp:cNvSpPr/>
      </dsp:nvSpPr>
      <dsp:spPr>
        <a:xfrm rot="10800000">
          <a:off x="781666" y="1604331"/>
          <a:ext cx="2490450" cy="61749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297" tIns="45720" rIns="85344" bIns="45720" numCol="1" spcCol="1270" anchor="t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디아스포라</a:t>
          </a:r>
          <a:endParaRPr lang="en-US" altLang="ko-KR" sz="1200" b="1" kern="1200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난민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이주민 등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936039" y="1604331"/>
        <a:ext cx="2336077" cy="617492"/>
      </dsp:txXfrm>
    </dsp:sp>
    <dsp:sp modelId="{95951041-6AEF-496B-A3D0-C917928F2BF0}">
      <dsp:nvSpPr>
        <dsp:cNvPr id="0" name=""/>
        <dsp:cNvSpPr/>
      </dsp:nvSpPr>
      <dsp:spPr>
        <a:xfrm>
          <a:off x="472920" y="1604331"/>
          <a:ext cx="617492" cy="6174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0AA50-80FB-405B-AE36-E8547E8CC7D4}">
      <dsp:nvSpPr>
        <dsp:cNvPr id="0" name=""/>
        <dsp:cNvSpPr/>
      </dsp:nvSpPr>
      <dsp:spPr>
        <a:xfrm rot="10800000">
          <a:off x="781666" y="2406844"/>
          <a:ext cx="2490450" cy="61749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2297" tIns="45720" rIns="85344" bIns="45720" numCol="1" spcCol="1270" anchor="t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프로젝트</a:t>
          </a:r>
          <a:endParaRPr lang="en-US" altLang="ko-KR" sz="1200" b="1" kern="1200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농업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학교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마을 개발 등</a:t>
          </a:r>
          <a:r>
            <a:rPr lang="en-US" altLang="ko-K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936039" y="2406844"/>
        <a:ext cx="2336077" cy="617492"/>
      </dsp:txXfrm>
    </dsp:sp>
    <dsp:sp modelId="{0897103F-09BC-4420-A2E8-ADA740E9174E}">
      <dsp:nvSpPr>
        <dsp:cNvPr id="0" name=""/>
        <dsp:cNvSpPr/>
      </dsp:nvSpPr>
      <dsp:spPr>
        <a:xfrm>
          <a:off x="472920" y="2406150"/>
          <a:ext cx="617492" cy="6174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893CF-1E04-477E-915B-5F1A3B1F1E26}">
      <dsp:nvSpPr>
        <dsp:cNvPr id="0" name=""/>
        <dsp:cNvSpPr/>
      </dsp:nvSpPr>
      <dsp:spPr>
        <a:xfrm>
          <a:off x="2662845" y="1914"/>
          <a:ext cx="1227036" cy="12270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선교지   분석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2540" y="181609"/>
        <a:ext cx="867646" cy="867646"/>
      </dsp:txXfrm>
    </dsp:sp>
    <dsp:sp modelId="{16B4BF55-CE19-4E16-A05A-A102C404AB6C}">
      <dsp:nvSpPr>
        <dsp:cNvPr id="0" name=""/>
        <dsp:cNvSpPr/>
      </dsp:nvSpPr>
      <dsp:spPr>
        <a:xfrm rot="2160000">
          <a:off x="3850923" y="944037"/>
          <a:ext cx="325443" cy="414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0246" y="998168"/>
        <a:ext cx="227810" cy="248474"/>
      </dsp:txXfrm>
    </dsp:sp>
    <dsp:sp modelId="{ADBA4BE8-A6DE-4C3A-9704-A617CB756CBE}">
      <dsp:nvSpPr>
        <dsp:cNvPr id="0" name=""/>
        <dsp:cNvSpPr/>
      </dsp:nvSpPr>
      <dsp:spPr>
        <a:xfrm>
          <a:off x="4152312" y="1084075"/>
          <a:ext cx="1227036" cy="12270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선택     </a:t>
          </a:r>
          <a:endParaRPr lang="en-US" altLang="ko-KR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집중</a:t>
          </a:r>
          <a:r>
            <a:rPr lang="en-US" altLang="ko-K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2007" y="1263770"/>
        <a:ext cx="867646" cy="867646"/>
      </dsp:txXfrm>
    </dsp:sp>
    <dsp:sp modelId="{011BA576-0270-46A2-ACDD-90CD373FA3AB}">
      <dsp:nvSpPr>
        <dsp:cNvPr id="0" name=""/>
        <dsp:cNvSpPr/>
      </dsp:nvSpPr>
      <dsp:spPr>
        <a:xfrm rot="6480000">
          <a:off x="4321491" y="2357258"/>
          <a:ext cx="325443" cy="414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385393" y="2393656"/>
        <a:ext cx="227810" cy="248474"/>
      </dsp:txXfrm>
    </dsp:sp>
    <dsp:sp modelId="{4818186C-4504-493D-BA60-B67694461897}">
      <dsp:nvSpPr>
        <dsp:cNvPr id="0" name=""/>
        <dsp:cNvSpPr/>
      </dsp:nvSpPr>
      <dsp:spPr>
        <a:xfrm>
          <a:off x="3583386" y="2835048"/>
          <a:ext cx="1227036" cy="12270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중장기 </a:t>
          </a:r>
          <a:endParaRPr lang="en-US" altLang="ko-KR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계획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3081" y="3014743"/>
        <a:ext cx="867646" cy="867646"/>
      </dsp:txXfrm>
    </dsp:sp>
    <dsp:sp modelId="{690E7423-FA67-4B50-BAF4-3E35B23EAC68}">
      <dsp:nvSpPr>
        <dsp:cNvPr id="0" name=""/>
        <dsp:cNvSpPr/>
      </dsp:nvSpPr>
      <dsp:spPr>
        <a:xfrm rot="10800000">
          <a:off x="3122852" y="3241504"/>
          <a:ext cx="325443" cy="414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220485" y="3324329"/>
        <a:ext cx="227810" cy="248474"/>
      </dsp:txXfrm>
    </dsp:sp>
    <dsp:sp modelId="{3E7AB233-9939-43E5-B7E5-66F01D74809D}">
      <dsp:nvSpPr>
        <dsp:cNvPr id="0" name=""/>
        <dsp:cNvSpPr/>
      </dsp:nvSpPr>
      <dsp:spPr>
        <a:xfrm>
          <a:off x="1742304" y="2835048"/>
          <a:ext cx="1227036" cy="12270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선교사   수요 예측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1999" y="3014743"/>
        <a:ext cx="867646" cy="867646"/>
      </dsp:txXfrm>
    </dsp:sp>
    <dsp:sp modelId="{39FD6811-DA81-438A-B7D7-57DD1A1EE78F}">
      <dsp:nvSpPr>
        <dsp:cNvPr id="0" name=""/>
        <dsp:cNvSpPr/>
      </dsp:nvSpPr>
      <dsp:spPr>
        <a:xfrm rot="15120000">
          <a:off x="1911484" y="2374777"/>
          <a:ext cx="325443" cy="414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75386" y="2504029"/>
        <a:ext cx="227810" cy="248474"/>
      </dsp:txXfrm>
    </dsp:sp>
    <dsp:sp modelId="{79DD1C87-3863-4BDD-A026-A1E0F338E790}">
      <dsp:nvSpPr>
        <dsp:cNvPr id="0" name=""/>
        <dsp:cNvSpPr/>
      </dsp:nvSpPr>
      <dsp:spPr>
        <a:xfrm>
          <a:off x="1173379" y="1084075"/>
          <a:ext cx="1227036" cy="12270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동원</a:t>
          </a:r>
          <a:r>
            <a:rPr lang="en-US" altLang="ko-K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훈련  </a:t>
          </a:r>
          <a:r>
            <a:rPr lang="en-US" altLang="ko-K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ko-KR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파송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3074" y="1263770"/>
        <a:ext cx="867646" cy="867646"/>
      </dsp:txXfrm>
    </dsp:sp>
    <dsp:sp modelId="{21EC85DE-82DD-44E6-9929-F3A828307761}">
      <dsp:nvSpPr>
        <dsp:cNvPr id="0" name=""/>
        <dsp:cNvSpPr/>
      </dsp:nvSpPr>
      <dsp:spPr>
        <a:xfrm rot="19440000">
          <a:off x="2361457" y="954865"/>
          <a:ext cx="325443" cy="414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0780" y="1066384"/>
        <a:ext cx="227810" cy="248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C4536B8-559E-48D1-B44E-482723CCB1B2}" type="datetimeFigureOut">
              <a:rPr lang="ko-KR" altLang="en-US" smtClean="0"/>
              <a:t>2016-04-22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B697B10-8DE4-4000-96EA-80CB2C31F3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04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A24CD01-0766-49F4-BEA1-028915260663}" type="datetimeFigureOut">
              <a:rPr lang="ko-KR" altLang="en-US" smtClean="0"/>
              <a:t>2016-04-22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A60DF40E-4EAF-4DF8-90D6-12C4222D9B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25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80511C-B711-4F22-AA35-9776A98BF36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 smtClean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07071BD-4674-4135-9664-59649E2212F3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D220B79-DB50-4259-9823-772EE751313B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6159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3333FF">
              <a:alpha val="1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0696078-D498-4817-BB45-4FE1F1B64679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D3A498C-8813-4BDC-B88F-B7034D2B00C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098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4EEE5F8-BA76-4494-A74E-246325403ED2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F89227A-7A73-42E9-B89B-9CE7E79B0517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900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-1421" y="1"/>
            <a:ext cx="9145422" cy="1699403"/>
          </a:xfrm>
          <a:prstGeom prst="rect">
            <a:avLst/>
          </a:prstGeom>
          <a:solidFill>
            <a:srgbClr val="DD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lvl="0" algn="just" defTabSz="1193292">
              <a:spcBef>
                <a:spcPct val="20000"/>
              </a:spcBef>
            </a:pPr>
            <a:endParaRPr lang="en-US" altLang="ko-KR" sz="1100" spc="-20" dirty="0">
              <a:solidFill>
                <a:prstClr val="black">
                  <a:lumMod val="65000"/>
                  <a:lumOff val="35000"/>
                </a:prst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0" y="-2637"/>
            <a:ext cx="1259779" cy="1701868"/>
          </a:xfrm>
          <a:prstGeom prst="rect">
            <a:avLst/>
          </a:prstGeom>
          <a:solidFill>
            <a:srgbClr val="0B5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lvl="0" algn="just" defTabSz="1193292">
              <a:spcBef>
                <a:spcPct val="20000"/>
              </a:spcBef>
            </a:pPr>
            <a:endParaRPr lang="en-US" altLang="ko-KR" sz="1100" spc="-20" dirty="0">
              <a:solidFill>
                <a:prstClr val="black">
                  <a:lumMod val="65000"/>
                  <a:lumOff val="35000"/>
                </a:prst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1403648" y="548680"/>
            <a:ext cx="71083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ko-KR" altLang="en-US" sz="28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pPr marL="0" lvl="0" indent="0">
              <a:buNone/>
            </a:pPr>
            <a:endParaRPr lang="ko-KR" altLang="en-US" dirty="0" smtClean="0"/>
          </a:p>
        </p:txBody>
      </p:sp>
      <p:sp>
        <p:nvSpPr>
          <p:cNvPr id="9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15831" y="332656"/>
            <a:ext cx="1261054" cy="8111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>
              <a:buFontTx/>
              <a:buNone/>
              <a:defRPr lang="ko-KR" altLang="en-US" sz="5400" b="1" baseline="0" dirty="0" smtClean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en-US" altLang="ko-KR" dirty="0" smtClean="0"/>
              <a:t>01</a:t>
            </a:r>
            <a:endParaRPr lang="ko-KR" altLang="en-US" dirty="0" smtClean="0"/>
          </a:p>
        </p:txBody>
      </p:sp>
      <p:sp>
        <p:nvSpPr>
          <p:cNvPr id="13" name="텍스트 개체 틀 17"/>
          <p:cNvSpPr>
            <a:spLocks noGrp="1"/>
          </p:cNvSpPr>
          <p:nvPr>
            <p:ph type="body" sz="quarter" idx="17" hasCustomPrompt="1"/>
          </p:nvPr>
        </p:nvSpPr>
        <p:spPr>
          <a:xfrm>
            <a:off x="2000184" y="44624"/>
            <a:ext cx="7108320" cy="3859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lang="ko-KR" altLang="en-US" sz="2000" b="1" spc="-40" baseline="0" dirty="0" smtClean="0">
                <a:solidFill>
                  <a:srgbClr val="0B55B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ko-KR" altLang="en-US" dirty="0" smtClean="0"/>
              <a:t>영적 분별의 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신앙적 정서의 힘</a:t>
            </a:r>
          </a:p>
        </p:txBody>
      </p:sp>
    </p:spTree>
    <p:extLst>
      <p:ext uri="{BB962C8B-B14F-4D97-AF65-F5344CB8AC3E}">
        <p14:creationId xmlns:p14="http://schemas.microsoft.com/office/powerpoint/2010/main" val="408110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2742" y="1142984"/>
            <a:ext cx="7918516" cy="550072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B95C108-E078-433E-B110-8C43AF7C2695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B07F51A-5DBE-47A7-8B8A-4F2D61A9390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521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531C0D6-B63C-4C33-BCA2-E4BFAA2A80BC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6392920-4B44-4A93-BDD8-C5DAC34D244C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801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E1E5E48-BDE3-49BF-9A55-6B21F0A7DF27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F7FD7A2-F023-4274-B991-C93798298C4C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407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093629F-792E-4B9E-A2D4-A65EC7D3D8A6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94CD788-5601-41F9-89E5-6062391C4417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3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602348D-02DF-4B76-A371-1548D9AF0DFD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3AD36CB-505B-47C1-B590-93F66635C6B7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73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FDEB879-9956-49DF-B493-5044D6B06D8F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578F51A-CBBD-473B-A776-8D47595BBF12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301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FC1AF8D-56B4-4F11-B714-72425F7CD3FE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57CB233-311D-4BF9-B1FC-C9E6EDAEC252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36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02E7C4-7C73-4D59-8A8D-7500AFEC852D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2016-04-22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398C621-197D-464F-83D9-8F1C464431CE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39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1785938" y="274638"/>
            <a:ext cx="5572125" cy="654050"/>
          </a:xfrm>
          <a:prstGeom prst="rect">
            <a:avLst/>
          </a:prstGeom>
          <a:solidFill>
            <a:srgbClr val="3333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14313" y="1143000"/>
            <a:ext cx="8715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218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산돌고딕B" pitchFamily="50" charset="-127"/>
          <a:ea typeface="산돌고딕B" pitchFamily="50" charset="-127"/>
          <a:cs typeface="산돌고딕B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000" b="1" kern="1200">
          <a:solidFill>
            <a:schemeClr val="tx1"/>
          </a:solidFill>
          <a:latin typeface="+mn-ea"/>
          <a:ea typeface="+mn-ea"/>
          <a:cs typeface="+mn-cs"/>
        </a:defRPr>
      </a:lvl1pPr>
      <a:lvl2pPr marL="536575" indent="-1778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ea"/>
          <a:ea typeface="+mn-ea"/>
          <a:cs typeface="+mn-cs"/>
        </a:defRPr>
      </a:lvl2pPr>
      <a:lvl3pPr marL="801688" indent="-217488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000" b="1" kern="1200">
          <a:solidFill>
            <a:schemeClr val="tx1"/>
          </a:solidFill>
          <a:latin typeface="+mn-ea"/>
          <a:ea typeface="+mn-ea"/>
          <a:cs typeface="+mn-cs"/>
        </a:defRPr>
      </a:lvl3pPr>
      <a:lvl4pPr marL="1065213" indent="-263525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ea"/>
          <a:ea typeface="+mn-ea"/>
          <a:cs typeface="+mn-cs"/>
        </a:defRPr>
      </a:lvl4pPr>
      <a:lvl5pPr marL="1309688" indent="-263525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b="1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jpg"/><Relationship Id="rId7" Type="http://schemas.openxmlformats.org/officeDocument/2006/relationships/diagramData" Target="../diagrams/data2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microsoft.com/office/2007/relationships/diagramDrawing" Target="../diagrams/drawing2.xml"/><Relationship Id="rId5" Type="http://schemas.openxmlformats.org/officeDocument/2006/relationships/image" Target="../media/image12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jp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10196"/>
            </a:schemeClr>
          </a:solidFill>
        </p:spPr>
        <p:txBody>
          <a:bodyPr/>
          <a:lstStyle/>
          <a:p>
            <a:r>
              <a:rPr lang="ko-KR" altLang="en-US" sz="3600" b="1" dirty="0" err="1" smtClean="0">
                <a:latin typeface="+mj-lt"/>
                <a:ea typeface="+mj-ea"/>
              </a:rPr>
              <a:t>온누리</a:t>
            </a:r>
            <a:r>
              <a:rPr lang="ko-KR" altLang="en-US" sz="3600" b="1" dirty="0" smtClean="0">
                <a:latin typeface="+mj-lt"/>
                <a:ea typeface="+mj-ea"/>
              </a:rPr>
              <a:t> 선교정책과 </a:t>
            </a:r>
            <a:r>
              <a:rPr lang="ko-KR" altLang="en-US" sz="3600" b="1" dirty="0" err="1" smtClean="0">
                <a:latin typeface="+mj-lt"/>
                <a:ea typeface="+mj-ea"/>
              </a:rPr>
              <a:t>뱡향</a:t>
            </a:r>
            <a:endParaRPr lang="ko-KR" altLang="en-US" sz="3600" b="1" dirty="0">
              <a:latin typeface="+mj-lt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40760" cy="838944"/>
          </a:xfrm>
        </p:spPr>
        <p:txBody>
          <a:bodyPr/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2016</a:t>
            </a:r>
            <a:r>
              <a:rPr lang="ko-KR" altLang="en-US" sz="2400" dirty="0" smtClean="0">
                <a:solidFill>
                  <a:schemeClr val="tx1"/>
                </a:solidFill>
              </a:rPr>
              <a:t>년 장로 아카데미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2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4294967295"/>
          </p:nvPr>
        </p:nvSpPr>
        <p:spPr>
          <a:xfrm>
            <a:off x="323528" y="476672"/>
            <a:ext cx="7108825" cy="1600200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+mn-ea"/>
                <a:ea typeface="+mn-ea"/>
              </a:rPr>
              <a:t>                   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  <a:ea typeface="+mn-ea"/>
              </a:rPr>
              <a:t>융합선교 정의</a:t>
            </a:r>
            <a:endParaRPr lang="en-US" altLang="ko-KR" sz="32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      </a:t>
            </a:r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Convergence Mission)</a:t>
            </a:r>
          </a:p>
          <a:p>
            <a:pPr marL="0" indent="0">
              <a:buNone/>
            </a:pPr>
            <a:endParaRPr lang="ko-KR" altLang="en-US" sz="3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6" name="텍스트 개체 틀 1"/>
          <p:cNvSpPr txBox="1">
            <a:spLocks/>
          </p:cNvSpPr>
          <p:nvPr/>
        </p:nvSpPr>
        <p:spPr>
          <a:xfrm>
            <a:off x="899592" y="2643179"/>
            <a:ext cx="7416824" cy="1698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anose="020B0604020202020204" pitchFamily="34" charset="0"/>
              <a:buNone/>
            </a:pP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각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선교단체와 선교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들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서로의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경계를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넘어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ko-KR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선교지</a:t>
            </a:r>
            <a:r>
              <a:rPr lang="ko-KR" altLang="en-US" sz="2400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ko-KR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r>
              <a:rPr lang="ko-KR" altLang="en-US" sz="2400" u="sng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ko-KR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목표</a:t>
            </a:r>
            <a:r>
              <a:rPr lang="ko-KR" altLang="en-US" sz="2400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함께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자원을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집중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함으로 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시너지를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창출하는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선교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8768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4294967295"/>
          </p:nvPr>
        </p:nvSpPr>
        <p:spPr>
          <a:xfrm>
            <a:off x="2195736" y="620688"/>
            <a:ext cx="7108825" cy="430212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+mn-ea"/>
                <a:ea typeface="+mn-ea"/>
              </a:rPr>
              <a:t>새 방향에 따른 융합사역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14" name="텍스트 개체 틀 1"/>
          <p:cNvSpPr txBox="1">
            <a:spLocks/>
          </p:cNvSpPr>
          <p:nvPr/>
        </p:nvSpPr>
        <p:spPr>
          <a:xfrm>
            <a:off x="611560" y="1835532"/>
            <a:ext cx="71083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융합선교 과정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350096860"/>
              </p:ext>
            </p:extLst>
          </p:nvPr>
        </p:nvGraphicFramePr>
        <p:xfrm>
          <a:off x="2123728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9752" y="288235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B55B5"/>
                </a:solidFill>
              </a:rPr>
              <a:t>1</a:t>
            </a:r>
            <a:endParaRPr lang="ko-KR" altLang="en-US" sz="2800" b="1" dirty="0">
              <a:solidFill>
                <a:srgbClr val="0B55B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383757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B55B5"/>
                </a:solidFill>
              </a:rPr>
              <a:t>2</a:t>
            </a:r>
            <a:endParaRPr lang="ko-KR" altLang="en-US" sz="2800" b="1" dirty="0">
              <a:solidFill>
                <a:srgbClr val="0B55B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479715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B55B5"/>
                </a:solidFill>
              </a:rPr>
              <a:t>3</a:t>
            </a:r>
            <a:endParaRPr lang="ko-KR" altLang="en-US" sz="2800" b="1" dirty="0">
              <a:solidFill>
                <a:srgbClr val="0B55B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7739" y="573325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D61D1"/>
                </a:solidFill>
              </a:rPr>
              <a:t>4</a:t>
            </a:r>
            <a:endParaRPr lang="ko-KR" altLang="en-US" sz="2800" b="1" dirty="0">
              <a:solidFill>
                <a:srgbClr val="0D61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6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343D52-C325-433D-A67A-9A52EDA8B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BBBBE-9400-4839-8163-C3F94F522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0A0BBBBE-9400-4839-8163-C3F94F522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1156C8-9211-444D-AD0C-2F5B216EC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B1156C8-9211-444D-AD0C-2F5B216EC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98853E-8D3D-4A45-9225-D533C2B02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A98853E-8D3D-4A45-9225-D533C2B02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D6C12-1CFF-420A-AAB7-B068DF0C1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C1AD6C12-1CFF-420A-AAB7-B068DF0C1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8B3D4C-BCB1-4DB9-88D0-66D87641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C8B3D4C-BCB1-4DB9-88D0-66D876410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56680-A52E-4357-9E3A-4B3FC909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0756680-A52E-4357-9E3A-4B3FC9090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72021F-B7A7-4B61-B539-7C82120A9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1672021F-B7A7-4B61-B539-7C82120A9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AEF884-181F-4268-AB2A-349184D50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D9AEF884-181F-4268-AB2A-349184D50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0" grpId="0"/>
      <p:bldP spid="11" grpId="0"/>
      <p:bldP spid="1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93" y="3090953"/>
            <a:ext cx="1508233" cy="9426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31" y="4411075"/>
            <a:ext cx="1605860" cy="10036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05" y="3068960"/>
            <a:ext cx="1578613" cy="98663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907028"/>
            <a:ext cx="1640903" cy="957193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403404" y="2147381"/>
            <a:ext cx="8265184" cy="3816424"/>
          </a:xfrm>
          <a:prstGeom prst="roundRect">
            <a:avLst>
              <a:gd name="adj" fmla="val 6912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다이어그램 12"/>
          <p:cNvGraphicFramePr/>
          <p:nvPr>
            <p:extLst>
              <p:ext uri="{D42A27DB-BD31-4B8C-83A1-F6EECF244321}">
                <p14:modId xmlns:p14="http://schemas.microsoft.com/office/powerpoint/2010/main" val="1282775754"/>
              </p:ext>
            </p:extLst>
          </p:nvPr>
        </p:nvGraphicFramePr>
        <p:xfrm>
          <a:off x="1227465" y="2560373"/>
          <a:ext cx="32200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텍스트 개체 틀 1"/>
          <p:cNvSpPr txBox="1">
            <a:spLocks/>
          </p:cNvSpPr>
          <p:nvPr/>
        </p:nvSpPr>
        <p:spPr>
          <a:xfrm>
            <a:off x="607800" y="1289449"/>
            <a:ext cx="71083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교회자원 분석 및 융합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1"/>
          <p:cNvSpPr txBox="1">
            <a:spLocks/>
          </p:cNvSpPr>
          <p:nvPr/>
        </p:nvSpPr>
        <p:spPr>
          <a:xfrm>
            <a:off x="539552" y="2719953"/>
            <a:ext cx="79928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선교분과 위원회 활동을 통한 </a:t>
            </a:r>
            <a:r>
              <a:rPr lang="en-US" altLang="ko-K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27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개 선교 유관 기관의 융합선교 공감대 형성</a:t>
            </a:r>
            <a:endParaRPr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AutoShape 4" descr="IMG_1896.jpg 표시 중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9" name="Picture 5" descr="C:\Users\thomasdo\Desktop\IMG_189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80" y="4726183"/>
            <a:ext cx="940628" cy="2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44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"/>
          <p:cNvSpPr txBox="1">
            <a:spLocks/>
          </p:cNvSpPr>
          <p:nvPr/>
        </p:nvSpPr>
        <p:spPr>
          <a:xfrm>
            <a:off x="279439" y="980728"/>
            <a:ext cx="205590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선교지 분석 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8" name="다이어그램 17"/>
          <p:cNvGraphicFramePr/>
          <p:nvPr>
            <p:extLst>
              <p:ext uri="{D42A27DB-BD31-4B8C-83A1-F6EECF244321}">
                <p14:modId xmlns:p14="http://schemas.microsoft.com/office/powerpoint/2010/main" val="2356502972"/>
              </p:ext>
            </p:extLst>
          </p:nvPr>
        </p:nvGraphicFramePr>
        <p:xfrm>
          <a:off x="2530994" y="3501008"/>
          <a:ext cx="374503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위쪽 화살표 26"/>
          <p:cNvSpPr/>
          <p:nvPr/>
        </p:nvSpPr>
        <p:spPr>
          <a:xfrm rot="5400000" flipH="1">
            <a:off x="2301615" y="4455563"/>
            <a:ext cx="412625" cy="57606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95536" y="3925239"/>
            <a:ext cx="1712456" cy="1693702"/>
            <a:chOff x="179512" y="3306068"/>
            <a:chExt cx="1928480" cy="1743828"/>
          </a:xfrm>
        </p:grpSpPr>
        <p:sp>
          <p:nvSpPr>
            <p:cNvPr id="26" name="텍스트 개체 틀 1"/>
            <p:cNvSpPr txBox="1">
              <a:spLocks/>
            </p:cNvSpPr>
            <p:nvPr/>
          </p:nvSpPr>
          <p:spPr>
            <a:xfrm>
              <a:off x="283849" y="3778928"/>
              <a:ext cx="1719808" cy="6971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ko-KR" altLang="en-US" sz="2800" kern="1200" dirty="0" smtClean="0">
                  <a:solidFill>
                    <a:srgbClr val="0B55B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75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개국</a:t>
              </a:r>
              <a:endPara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898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명 선교사</a:t>
              </a:r>
              <a:endPara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79512" y="3306068"/>
              <a:ext cx="1928480" cy="1743828"/>
            </a:xfrm>
            <a:prstGeom prst="roundRect">
              <a:avLst>
                <a:gd name="adj" fmla="val 6912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위쪽 화살표 9"/>
          <p:cNvSpPr/>
          <p:nvPr/>
        </p:nvSpPr>
        <p:spPr>
          <a:xfrm rot="5400000" flipH="1">
            <a:off x="6195314" y="4509121"/>
            <a:ext cx="412625" cy="57606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964000" y="4005063"/>
            <a:ext cx="1784464" cy="1664003"/>
            <a:chOff x="6444208" y="3356194"/>
            <a:chExt cx="1928480" cy="1743828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6444208" y="3356194"/>
              <a:ext cx="1928480" cy="1743828"/>
            </a:xfrm>
            <a:prstGeom prst="roundRect">
              <a:avLst>
                <a:gd name="adj" fmla="val 6912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텍스트 개체 틀 1"/>
            <p:cNvSpPr txBox="1">
              <a:spLocks/>
            </p:cNvSpPr>
            <p:nvPr/>
          </p:nvSpPr>
          <p:spPr>
            <a:xfrm>
              <a:off x="6548544" y="3658044"/>
              <a:ext cx="1719808" cy="9676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ko-KR" altLang="en-US" sz="2800" kern="1200" dirty="0" smtClean="0">
                  <a:solidFill>
                    <a:srgbClr val="0B55B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중장기 전략에 따른 사역대상선정</a:t>
              </a:r>
              <a:endPara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4703" y="1915531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선교연구소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외부 리서치 기관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지역 리더 등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활용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703" y="2996952"/>
            <a:ext cx="108012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 황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9932" y="2996952"/>
            <a:ext cx="108012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분 석</a:t>
            </a:r>
            <a:endParaRPr lang="ko-KR" altLang="en-U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4225" y="2996952"/>
            <a:ext cx="130401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계획적선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교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0654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7" grpId="0" animBg="1"/>
      <p:bldP spid="10" grpId="0" animBg="1"/>
      <p:bldP spid="7" grpId="0"/>
      <p:bldP spid="8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"/>
          <p:cNvSpPr txBox="1">
            <a:spLocks/>
          </p:cNvSpPr>
          <p:nvPr/>
        </p:nvSpPr>
        <p:spPr>
          <a:xfrm>
            <a:off x="611560" y="764704"/>
            <a:ext cx="7120769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현장중심의 사역강화로 본부와 현장의 균형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1720010" y="3360805"/>
            <a:ext cx="1281146" cy="745892"/>
          </a:xfrm>
          <a:prstGeom prst="rightArrow">
            <a:avLst>
              <a:gd name="adj1" fmla="val 75000"/>
              <a:gd name="adj2" fmla="val 73005"/>
            </a:avLst>
          </a:prstGeom>
          <a:solidFill>
            <a:srgbClr val="0070C0">
              <a:alpha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그룹 15"/>
          <p:cNvGrpSpPr/>
          <p:nvPr/>
        </p:nvGrpSpPr>
        <p:grpSpPr>
          <a:xfrm>
            <a:off x="3347741" y="2719746"/>
            <a:ext cx="648072" cy="3553042"/>
            <a:chOff x="0" y="2074976"/>
            <a:chExt cx="2909123" cy="1885463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0" y="2074976"/>
              <a:ext cx="2909123" cy="1885463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모서리가 둥근 직사각형 6"/>
            <p:cNvSpPr/>
            <p:nvPr/>
          </p:nvSpPr>
          <p:spPr>
            <a:xfrm>
              <a:off x="184083" y="2167017"/>
              <a:ext cx="2725040" cy="1701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</a:t>
              </a:r>
              <a:endParaRPr lang="en-US" altLang="ko-KR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</a:t>
              </a:r>
              <a:endPara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현</a:t>
              </a:r>
              <a:endPara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</a:t>
              </a:r>
              <a:endPara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오른쪽 화살표 20"/>
          <p:cNvSpPr/>
          <p:nvPr/>
        </p:nvSpPr>
        <p:spPr>
          <a:xfrm flipH="1">
            <a:off x="1691680" y="5024529"/>
            <a:ext cx="1281146" cy="745892"/>
          </a:xfrm>
          <a:prstGeom prst="rightArrow">
            <a:avLst>
              <a:gd name="adj1" fmla="val 75000"/>
              <a:gd name="adj2" fmla="val 73005"/>
            </a:avLst>
          </a:prstGeom>
          <a:solidFill>
            <a:srgbClr val="0070C0">
              <a:alpha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그룹 21"/>
          <p:cNvGrpSpPr/>
          <p:nvPr/>
        </p:nvGrpSpPr>
        <p:grpSpPr>
          <a:xfrm>
            <a:off x="755576" y="2684270"/>
            <a:ext cx="648072" cy="3553042"/>
            <a:chOff x="0" y="2074976"/>
            <a:chExt cx="2909123" cy="188546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모서리가 둥근 직사각형 22"/>
            <p:cNvSpPr/>
            <p:nvPr/>
          </p:nvSpPr>
          <p:spPr>
            <a:xfrm>
              <a:off x="0" y="2074976"/>
              <a:ext cx="2909123" cy="1885463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모서리가 둥근 직사각형 6"/>
            <p:cNvSpPr/>
            <p:nvPr/>
          </p:nvSpPr>
          <p:spPr>
            <a:xfrm>
              <a:off x="92041" y="2167017"/>
              <a:ext cx="2725041" cy="170138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온</a:t>
              </a:r>
              <a:endParaRPr lang="en-US" altLang="ko-KR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누</a:t>
              </a:r>
              <a:endPara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리</a:t>
              </a:r>
              <a:endParaRPr lang="en-US" altLang="ko-KR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</a:t>
              </a:r>
              <a:endPara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</a:t>
              </a:r>
              <a:endParaRPr lang="ko-KR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4355976" y="2493595"/>
            <a:ext cx="4392488" cy="3779193"/>
          </a:xfrm>
          <a:prstGeom prst="roundRect">
            <a:avLst>
              <a:gd name="adj" fmla="val 691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텍스트 개체 틀 1"/>
          <p:cNvSpPr txBox="1">
            <a:spLocks/>
          </p:cNvSpPr>
          <p:nvPr/>
        </p:nvSpPr>
        <p:spPr>
          <a:xfrm>
            <a:off x="4575600" y="2311012"/>
            <a:ext cx="4172864" cy="440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과제</a:t>
            </a:r>
            <a:endParaRPr lang="en-US" altLang="ko-K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선교사 및 사역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DB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구축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리서치 강화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(Needs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분석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latin typeface="+mn-ea"/>
                <a:ea typeface="+mn-ea"/>
              </a:rPr>
              <a:t>     : </a:t>
            </a:r>
            <a:r>
              <a:rPr lang="ko-KR" altLang="en-US" sz="1400" b="1" dirty="0" smtClean="0">
                <a:latin typeface="+mn-ea"/>
                <a:ea typeface="+mn-ea"/>
              </a:rPr>
              <a:t>선교연구소</a:t>
            </a:r>
            <a:r>
              <a:rPr lang="en-US" altLang="ko-KR" sz="1400" b="1" dirty="0" smtClean="0"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latin typeface="+mn-ea"/>
                <a:ea typeface="+mn-ea"/>
              </a:rPr>
              <a:t>현장분석가</a:t>
            </a:r>
            <a:r>
              <a:rPr lang="en-US" altLang="ko-KR" sz="1400" b="1" dirty="0" smtClean="0"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latin typeface="+mn-ea"/>
                <a:ea typeface="+mn-ea"/>
              </a:rPr>
              <a:t>지역리더 등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3.   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중장기 계획에 따른 전략적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팀단위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선교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200000"/>
              </a:lnSpc>
              <a:buAutoNum type="arabicPeriod" startAt="4"/>
            </a:pP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현장 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중간 리더 양성 및 책임</a:t>
            </a:r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권한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이양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200000"/>
              </a:lnSpc>
              <a:buAutoNum type="arabicPeriod" startAt="4"/>
            </a:pP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선교사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케어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200000"/>
              </a:lnSpc>
              <a:buAutoNum type="arabicPeriod" startAt="4"/>
            </a:pP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현장에서의 현지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교회및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타단체와의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융합적 사역</a:t>
            </a:r>
            <a:endParaRPr lang="en-US" altLang="ko-KR" sz="1400" b="1" dirty="0">
              <a:latin typeface="+mn-ea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056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"/>
          <p:cNvSpPr txBox="1">
            <a:spLocks/>
          </p:cNvSpPr>
          <p:nvPr/>
        </p:nvSpPr>
        <p:spPr>
          <a:xfrm>
            <a:off x="611560" y="836712"/>
            <a:ext cx="71083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중장기 계획에 따른 계획적 선교사 파송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41693680"/>
              </p:ext>
            </p:extLst>
          </p:nvPr>
        </p:nvGraphicFramePr>
        <p:xfrm>
          <a:off x="1331640" y="2389336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62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3893CF-1E04-477E-915B-5F1A3B1F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B4BF55-CE19-4E16-A05A-A102C404A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A4BE8-A6DE-4C3A-9704-A617CB756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1BA576-0270-46A2-ACDD-90CD373FA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18186C-4504-493D-BA60-B67694461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0E7423-FA67-4B50-BAF4-3E35B23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AB233-9939-43E5-B7E5-66F01D74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FD6811-DA81-438A-B7D7-57DD1A1E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D1C87-3863-4BDD-A026-A1E0F3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C85DE-82DD-44E6-9929-F3A828307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왼쪽으로 구부러진 화살표 28"/>
          <p:cNvSpPr/>
          <p:nvPr/>
        </p:nvSpPr>
        <p:spPr>
          <a:xfrm flipH="1" flipV="1">
            <a:off x="4081824" y="3636847"/>
            <a:ext cx="337032" cy="84611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왼쪽으로 구부러진 화살표 29"/>
          <p:cNvSpPr/>
          <p:nvPr/>
        </p:nvSpPr>
        <p:spPr>
          <a:xfrm>
            <a:off x="4523000" y="3645024"/>
            <a:ext cx="337032" cy="8709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4294967295"/>
          </p:nvPr>
        </p:nvSpPr>
        <p:spPr>
          <a:xfrm>
            <a:off x="3082516" y="620688"/>
            <a:ext cx="4263429" cy="430436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+mn-ea"/>
                <a:ea typeface="+mn-ea"/>
              </a:rPr>
              <a:t>융합선교 결</a:t>
            </a:r>
            <a:r>
              <a:rPr lang="ko-KR" altLang="en-US" b="1" dirty="0">
                <a:latin typeface="+mn-ea"/>
                <a:ea typeface="+mn-ea"/>
              </a:rPr>
              <a:t>과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724128" y="2852935"/>
            <a:ext cx="3312367" cy="2664297"/>
            <a:chOff x="5868144" y="3140968"/>
            <a:chExt cx="2880320" cy="223224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990" y="3603142"/>
              <a:ext cx="2564607" cy="141003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26" name="모서리가 둥근 직사각형 25"/>
            <p:cNvSpPr/>
            <p:nvPr/>
          </p:nvSpPr>
          <p:spPr>
            <a:xfrm>
              <a:off x="5868144" y="3140968"/>
              <a:ext cx="2880320" cy="2232248"/>
            </a:xfrm>
            <a:prstGeom prst="roundRect">
              <a:avLst>
                <a:gd name="adj" fmla="val 4773"/>
              </a:avLst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9" y="3050033"/>
            <a:ext cx="2576225" cy="206098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275856" y="3009652"/>
            <a:ext cx="576064" cy="2421607"/>
            <a:chOff x="3275856" y="3009652"/>
            <a:chExt cx="576064" cy="2421607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3275856" y="3009652"/>
              <a:ext cx="576064" cy="2421607"/>
            </a:xfrm>
            <a:prstGeom prst="roundRect">
              <a:avLst>
                <a:gd name="adj" fmla="val 7047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7864" y="3543736"/>
              <a:ext cx="461665" cy="154144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교회선교 자원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004048" y="2996952"/>
            <a:ext cx="576064" cy="2421607"/>
            <a:chOff x="5004048" y="2996952"/>
            <a:chExt cx="576064" cy="2421607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004048" y="2996952"/>
              <a:ext cx="576064" cy="2421607"/>
            </a:xfrm>
            <a:prstGeom prst="roundRect">
              <a:avLst>
                <a:gd name="adj" fmla="val 7047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6056" y="3531036"/>
              <a:ext cx="461665" cy="15045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선교지 </a:t>
              </a:r>
              <a:r>
                <a:rPr lang="en-US" altLang="ko-KR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Needs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773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366268" cy="3445353"/>
          </a:xfrm>
          <a:prstGeom prst="rect">
            <a:avLst/>
          </a:prstGeom>
          <a:ln w="28575">
            <a:solidFill>
              <a:srgbClr val="B4BE94"/>
            </a:solidFill>
            <a:prstDash val="solid"/>
          </a:ln>
        </p:spPr>
      </p:pic>
      <p:sp>
        <p:nvSpPr>
          <p:cNvPr id="7" name="제목 1"/>
          <p:cNvSpPr txBox="1">
            <a:spLocks/>
          </p:cNvSpPr>
          <p:nvPr/>
        </p:nvSpPr>
        <p:spPr bwMode="auto">
          <a:xfrm>
            <a:off x="323528" y="443871"/>
            <a:ext cx="77768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b="1" dirty="0" smtClean="0">
                <a:latin typeface="+mj-ea"/>
              </a:rPr>
              <a:t>선교의 </a:t>
            </a:r>
            <a:r>
              <a:rPr lang="ko-KR" altLang="en-US" sz="3600" b="1" dirty="0" err="1" smtClean="0">
                <a:latin typeface="+mj-ea"/>
              </a:rPr>
              <a:t>기초위에</a:t>
            </a:r>
            <a:r>
              <a:rPr lang="ko-KR" altLang="en-US" sz="3600" b="1" dirty="0" smtClean="0">
                <a:latin typeface="+mj-ea"/>
              </a:rPr>
              <a:t> 세워진 </a:t>
            </a:r>
            <a:r>
              <a:rPr lang="ko-KR" altLang="en-US" sz="3600" b="1" dirty="0" err="1" smtClean="0">
                <a:latin typeface="+mj-ea"/>
              </a:rPr>
              <a:t>온누리</a:t>
            </a:r>
            <a:r>
              <a:rPr lang="ko-KR" altLang="en-US" sz="3600" b="1" dirty="0" smtClean="0">
                <a:latin typeface="+mj-ea"/>
              </a:rPr>
              <a:t> 교회</a:t>
            </a:r>
            <a:endParaRPr lang="ko-KR" altLang="en-US" sz="3600" b="1" dirty="0">
              <a:latin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964488" y="0"/>
            <a:ext cx="179512" cy="915566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8" name="그림 7" descr="머릿돌사진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160240" cy="2311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직사각형 9"/>
          <p:cNvSpPr/>
          <p:nvPr/>
        </p:nvSpPr>
        <p:spPr>
          <a:xfrm>
            <a:off x="5470624" y="429309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모든 민족에게 복음을 </a:t>
            </a:r>
            <a:endParaRPr lang="en-US" altLang="ko-KR" sz="2000" b="1" dirty="0">
              <a:solidFill>
                <a:prstClr val="black"/>
              </a:solidFill>
              <a:latin typeface="+mj-lt"/>
              <a:ea typeface="HY강B" panose="02030600000101010101" pitchFamily="18" charset="-127"/>
            </a:endParaRPr>
          </a:p>
          <a:p>
            <a:pPr algn="ctr"/>
            <a:r>
              <a:rPr lang="ko-KR" altLang="en-US" sz="2000" b="1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모든 종족에게 </a:t>
            </a:r>
            <a:r>
              <a:rPr lang="ko-KR" altLang="en-US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교회를</a:t>
            </a:r>
            <a:endParaRPr lang="en-US" altLang="ko-KR" sz="2000" b="1" dirty="0" smtClean="0">
              <a:solidFill>
                <a:prstClr val="black"/>
              </a:solidFill>
              <a:latin typeface="+mj-lt"/>
              <a:ea typeface="HY강B" panose="02030600000101010101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마</a:t>
            </a:r>
            <a:r>
              <a:rPr lang="en-US" altLang="ko-KR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28:19-20)</a:t>
            </a:r>
            <a:endParaRPr lang="ko-KR" altLang="en-US" sz="2000" b="1" dirty="0">
              <a:solidFill>
                <a:prstClr val="black"/>
              </a:solidFill>
              <a:latin typeface="+mj-lt"/>
              <a:ea typeface="HY강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30264" y="5652537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1985</a:t>
            </a:r>
            <a:r>
              <a:rPr lang="ko-KR" altLang="en-US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년 </a:t>
            </a:r>
            <a:r>
              <a:rPr lang="en-US" altLang="ko-KR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10</a:t>
            </a:r>
            <a:r>
              <a:rPr lang="ko-KR" altLang="en-US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월 </a:t>
            </a:r>
            <a:r>
              <a:rPr lang="en-US" altLang="ko-KR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6</a:t>
            </a:r>
            <a:r>
              <a:rPr lang="ko-KR" altLang="en-US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일 창립</a:t>
            </a:r>
          </a:p>
        </p:txBody>
      </p:sp>
    </p:spTree>
    <p:extLst>
      <p:ext uri="{BB962C8B-B14F-4D97-AF65-F5344CB8AC3E}">
        <p14:creationId xmlns:p14="http://schemas.microsoft.com/office/powerpoint/2010/main" val="183135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2520280" cy="37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01317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</a:rPr>
              <a:t>“</a:t>
            </a:r>
            <a:r>
              <a:rPr lang="ko-KR" altLang="en-US" sz="2000" b="1" dirty="0" smtClean="0">
                <a:latin typeface="+mn-ea"/>
              </a:rPr>
              <a:t>성령님이 이끌어가시는 </a:t>
            </a:r>
            <a:r>
              <a:rPr lang="ko-KR" altLang="en-US" sz="2000" b="1" dirty="0" smtClean="0">
                <a:latin typeface="+mn-ea"/>
              </a:rPr>
              <a:t>사도행전적 </a:t>
            </a:r>
            <a:r>
              <a:rPr lang="ko-KR" altLang="en-US" sz="2000" b="1" dirty="0" smtClean="0">
                <a:latin typeface="+mn-ea"/>
              </a:rPr>
              <a:t>바로 그 교회</a:t>
            </a:r>
            <a:r>
              <a:rPr lang="en-US" altLang="ko-KR" sz="2000" b="1" dirty="0" smtClean="0">
                <a:latin typeface="+mn-ea"/>
              </a:rPr>
              <a:t>”</a:t>
            </a:r>
          </a:p>
          <a:p>
            <a:endParaRPr lang="en-US" altLang="ko-KR" sz="2000" b="1" dirty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“</a:t>
            </a:r>
            <a:r>
              <a:rPr lang="ko-KR" altLang="en-US" sz="2000" b="1" dirty="0" smtClean="0">
                <a:latin typeface="+mn-ea"/>
              </a:rPr>
              <a:t>나는 선교에 목숨을 걸</a:t>
            </a:r>
            <a:r>
              <a:rPr lang="ko-KR" altLang="en-US" sz="2000" b="1" dirty="0">
                <a:latin typeface="+mn-ea"/>
              </a:rPr>
              <a:t>었</a:t>
            </a:r>
            <a:r>
              <a:rPr lang="ko-KR" altLang="en-US" sz="2000" b="1" dirty="0" smtClean="0">
                <a:latin typeface="+mn-ea"/>
              </a:rPr>
              <a:t>다</a:t>
            </a:r>
            <a:r>
              <a:rPr lang="en-US" altLang="ko-KR" sz="2000" b="1" dirty="0" smtClean="0">
                <a:latin typeface="+mn-ea"/>
              </a:rPr>
              <a:t>”</a:t>
            </a:r>
          </a:p>
          <a:p>
            <a:endParaRPr lang="en-US" altLang="ko-KR" sz="2000" b="1" dirty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“2000/1</a:t>
            </a:r>
            <a:r>
              <a:rPr lang="ko-KR" altLang="en-US" sz="2000" b="1" dirty="0" smtClean="0">
                <a:latin typeface="+mn-ea"/>
              </a:rPr>
              <a:t>만 비전</a:t>
            </a:r>
            <a:r>
              <a:rPr lang="en-US" altLang="ko-KR" sz="2000" b="1" dirty="0" smtClean="0">
                <a:latin typeface="+mn-ea"/>
              </a:rPr>
              <a:t>”,  “ACTS 29 </a:t>
            </a:r>
            <a:r>
              <a:rPr lang="ko-KR" altLang="en-US" sz="2000" b="1" dirty="0" smtClean="0">
                <a:latin typeface="+mn-ea"/>
              </a:rPr>
              <a:t>비전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Picture 2" descr="C:\Users\thomasdo\AppData\Local\Microsoft\Windows\Temporary Internet Files\Content.IE5\E584H5M5\14612929185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48" y="836712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8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13366"/>
              </p:ext>
            </p:extLst>
          </p:nvPr>
        </p:nvGraphicFramePr>
        <p:xfrm>
          <a:off x="-10400" y="1271171"/>
          <a:ext cx="5727234" cy="556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3" imgW="6053853" imgH="4413887" progId="Excel.Sheet.8">
                  <p:embed/>
                </p:oleObj>
              </mc:Choice>
              <mc:Fallback>
                <p:oleObj r:id="rId3" imgW="6053853" imgH="44138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00" y="1271171"/>
                        <a:ext cx="5727234" cy="5562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000250" y="3996267"/>
            <a:ext cx="1665288" cy="64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000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장기선교사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85% </a:t>
            </a: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(</a:t>
            </a: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765</a:t>
            </a:r>
            <a:r>
              <a:rPr lang="ko-KR" altLang="en-US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명</a:t>
            </a:r>
            <a:r>
              <a:rPr lang="en-US" altLang="ko-KR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)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086225" y="1875367"/>
            <a:ext cx="1665288" cy="64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000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단기선교사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15% </a:t>
            </a: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(</a:t>
            </a: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133</a:t>
            </a:r>
            <a:r>
              <a:rPr lang="ko-KR" altLang="en-US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명</a:t>
            </a:r>
            <a:r>
              <a:rPr lang="en-US" altLang="ko-KR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)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832412" y="5955316"/>
            <a:ext cx="3285585" cy="71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b="1" dirty="0" err="1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파송</a:t>
            </a:r>
            <a:r>
              <a:rPr lang="ko-KR" altLang="en-US" sz="2500" b="1" dirty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 누계 </a:t>
            </a:r>
            <a:r>
              <a:rPr lang="en-US" altLang="ko-KR" sz="2500" b="1" dirty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2500" b="1" dirty="0" smtClean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1,879</a:t>
            </a:r>
            <a:r>
              <a:rPr lang="ko-KR" altLang="en-US" sz="2500" b="1" dirty="0" smtClean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명</a:t>
            </a:r>
            <a:endParaRPr lang="en-US" altLang="ko-KR" sz="2500" b="1" dirty="0">
              <a:solidFill>
                <a:srgbClr val="17375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611560" y="1097047"/>
            <a:ext cx="2221334" cy="2192803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 smtClean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전체</a:t>
            </a:r>
            <a:r>
              <a:rPr lang="en-US" altLang="ko-KR" dirty="0" smtClean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898</a:t>
            </a:r>
            <a:r>
              <a:rPr lang="ko-KR" altLang="en-US" dirty="0" smtClean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여명</a:t>
            </a:r>
            <a:endParaRPr lang="ko-KR" altLang="en-US" dirty="0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2000250" y="83305"/>
            <a:ext cx="52839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200" b="1" dirty="0" smtClean="0">
                <a:solidFill>
                  <a:srgbClr val="293F11"/>
                </a:solidFill>
                <a:latin typeface="HY헤드라인M" pitchFamily="18" charset="-127"/>
                <a:ea typeface="HY헤드라인M" pitchFamily="18" charset="-127"/>
              </a:rPr>
              <a:t>선교사 현황</a:t>
            </a:r>
            <a:endParaRPr lang="ko-KR" altLang="en-US" sz="3200" b="1" dirty="0">
              <a:solidFill>
                <a:srgbClr val="293F1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2720223867"/>
              </p:ext>
            </p:extLst>
          </p:nvPr>
        </p:nvGraphicFramePr>
        <p:xfrm>
          <a:off x="5148064" y="2780928"/>
          <a:ext cx="3792301" cy="317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9207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0" descr="세계지도-파랑바탕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858838"/>
            <a:ext cx="8607425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214282" y="2428868"/>
            <a:ext cx="5286412" cy="1928826"/>
          </a:xfrm>
          <a:prstGeom prst="roundRect">
            <a:avLst>
              <a:gd name="adj" fmla="val 1240"/>
            </a:avLst>
          </a:prstGeom>
          <a:solidFill>
            <a:srgbClr val="008000">
              <a:alpha val="40000"/>
            </a:srgbClr>
          </a:solidFill>
          <a:ln w="12700"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25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4343400" cy="65405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b="1" dirty="0" smtClean="0">
                <a:latin typeface="+mn-ea"/>
                <a:ea typeface="+mn-ea"/>
                <a:cs typeface="+mj-cs"/>
              </a:rPr>
              <a:t>선교사 분포 현황</a:t>
            </a:r>
            <a:endParaRPr lang="ko-KR" altLang="en-US" sz="3600" b="1" dirty="0">
              <a:latin typeface="+mn-ea"/>
              <a:ea typeface="+mn-ea"/>
              <a:cs typeface="+mj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367865" y="6009219"/>
            <a:ext cx="2610086" cy="561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500" b="1" dirty="0" smtClean="0">
                <a:solidFill>
                  <a:prstClr val="black"/>
                </a:solidFill>
                <a:latin typeface="맑은 고딕"/>
              </a:rPr>
              <a:t>75</a:t>
            </a:r>
            <a:r>
              <a:rPr lang="ko-KR" altLang="en-US" sz="2500" b="1" dirty="0" smtClean="0">
                <a:solidFill>
                  <a:prstClr val="black"/>
                </a:solidFill>
                <a:latin typeface="맑은 고딕"/>
              </a:rPr>
              <a:t>개국 </a:t>
            </a:r>
            <a:r>
              <a:rPr lang="en-US" altLang="ko-KR" sz="2500" b="1" dirty="0" smtClean="0">
                <a:solidFill>
                  <a:prstClr val="black"/>
                </a:solidFill>
                <a:latin typeface="맑은 고딕"/>
              </a:rPr>
              <a:t>898</a:t>
            </a:r>
            <a:r>
              <a:rPr lang="ko-KR" altLang="en-US" sz="2500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sz="25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424186" y="3082281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동아시아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359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30425" y="3571876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남아시아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229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002288" y="2729845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북미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27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41291" y="3479145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중동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61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2085" y="3018118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소아시아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39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78563" y="4031589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중남미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26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04704" y="2000240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유라시아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32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185093" y="2589490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중앙아시아 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29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9691" y="3949162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아프리카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57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014710" y="4732630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오세아니아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11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13407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2016. 4.1</a:t>
            </a:r>
            <a:endParaRPr kumimoji="1" lang="en-US" altLang="ko-KR" sz="16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39691" y="5445224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발령대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기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28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6766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4294967295"/>
          </p:nvPr>
        </p:nvSpPr>
        <p:spPr>
          <a:xfrm>
            <a:off x="1233611" y="620688"/>
            <a:ext cx="7108825" cy="492125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+mn-ea"/>
                <a:ea typeface="+mn-ea"/>
              </a:rPr>
              <a:t>          </a:t>
            </a:r>
            <a:r>
              <a:rPr lang="ko-KR" altLang="en-US" sz="3200" b="1" dirty="0" err="1" smtClean="0">
                <a:solidFill>
                  <a:schemeClr val="tx1"/>
                </a:solidFill>
                <a:latin typeface="+mj-ea"/>
                <a:ea typeface="+mj-ea"/>
              </a:rPr>
              <a:t>온누리교회</a:t>
            </a:r>
            <a:r>
              <a:rPr lang="ko-KR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선교 모델</a:t>
            </a:r>
            <a:endParaRPr lang="ko-KR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877496" y="2780928"/>
            <a:ext cx="2798960" cy="2815992"/>
            <a:chOff x="4736174" y="1352599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타원 21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cxnSp>
        <p:nvCxnSpPr>
          <p:cNvPr id="24" name="직선 연결선 23"/>
          <p:cNvCxnSpPr/>
          <p:nvPr/>
        </p:nvCxnSpPr>
        <p:spPr>
          <a:xfrm>
            <a:off x="5148064" y="2276872"/>
            <a:ext cx="0" cy="3905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2915816" y="2492896"/>
            <a:ext cx="1358800" cy="1358800"/>
            <a:chOff x="2915816" y="2492896"/>
            <a:chExt cx="1358800" cy="1358800"/>
          </a:xfrm>
        </p:grpSpPr>
        <p:grpSp>
          <p:nvGrpSpPr>
            <p:cNvPr id="10" name="그룹 9"/>
            <p:cNvGrpSpPr/>
            <p:nvPr/>
          </p:nvGrpSpPr>
          <p:grpSpPr>
            <a:xfrm>
              <a:off x="2915816" y="2492896"/>
              <a:ext cx="1358800" cy="1358800"/>
              <a:chOff x="4736174" y="1352599"/>
              <a:chExt cx="1358800" cy="13588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" name="타원 10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059832" y="2852936"/>
              <a:ext cx="1183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선교단체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(Sodality)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27584" y="2502248"/>
            <a:ext cx="1358800" cy="1358800"/>
            <a:chOff x="827584" y="2502248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7" name="그룹 6"/>
            <p:cNvGrpSpPr/>
            <p:nvPr/>
          </p:nvGrpSpPr>
          <p:grpSpPr>
            <a:xfrm>
              <a:off x="827584" y="2502248"/>
              <a:ext cx="1358800" cy="1358800"/>
              <a:chOff x="4736174" y="1352599"/>
              <a:chExt cx="1358800" cy="1358800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41005" y="2852936"/>
              <a:ext cx="128272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교회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ko-K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Modality)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29023" y="3790781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선교지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(World)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27584" y="6237312"/>
            <a:ext cx="3960440" cy="432048"/>
            <a:chOff x="827584" y="6237312"/>
            <a:chExt cx="3960440" cy="432048"/>
          </a:xfrm>
        </p:grpSpPr>
        <p:sp>
          <p:nvSpPr>
            <p:cNvPr id="30" name="텍스트 개체 틀 1"/>
            <p:cNvSpPr txBox="1">
              <a:spLocks/>
            </p:cNvSpPr>
            <p:nvPr/>
          </p:nvSpPr>
          <p:spPr>
            <a:xfrm>
              <a:off x="827584" y="6309320"/>
              <a:ext cx="3960440" cy="21544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ko-KR" altLang="en-US" sz="2800" kern="1200" dirty="0" smtClean="0">
                  <a:solidFill>
                    <a:srgbClr val="0B55B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 smtClean="0">
                  <a:latin typeface="+mn-ea"/>
                  <a:ea typeface="+mn-ea"/>
                </a:rPr>
                <a:t>TIM,</a:t>
              </a:r>
              <a:r>
                <a:rPr lang="ko-KR" altLang="en-US" sz="1400" b="1" dirty="0" smtClean="0">
                  <a:latin typeface="+mn-ea"/>
                  <a:ea typeface="+mn-ea"/>
                </a:rPr>
                <a:t> </a:t>
              </a:r>
              <a:r>
                <a:rPr lang="ko-KR" altLang="en-US" sz="1400" b="1" dirty="0" smtClean="0">
                  <a:latin typeface="+mn-ea"/>
                </a:rPr>
                <a:t>더 </a:t>
              </a:r>
              <a:r>
                <a:rPr lang="ko-KR" altLang="en-US" sz="1400" b="1" dirty="0">
                  <a:latin typeface="+mn-ea"/>
                </a:rPr>
                <a:t>멋진 </a:t>
              </a:r>
              <a:r>
                <a:rPr lang="ko-KR" altLang="en-US" sz="1400" b="1" dirty="0" smtClean="0">
                  <a:latin typeface="+mn-ea"/>
                </a:rPr>
                <a:t>세상</a:t>
              </a:r>
              <a:r>
                <a:rPr lang="en-US" altLang="ko-KR" sz="1400" b="1" dirty="0" smtClean="0">
                  <a:latin typeface="+mn-ea"/>
                </a:rPr>
                <a:t>,</a:t>
              </a:r>
              <a:r>
                <a:rPr lang="ko-KR" altLang="en-US" sz="1400" b="1" dirty="0" smtClean="0">
                  <a:latin typeface="+mn-ea"/>
                </a:rPr>
                <a:t> </a:t>
              </a:r>
              <a:r>
                <a:rPr lang="en-US" altLang="ko-KR" sz="1400" b="1" dirty="0" smtClean="0">
                  <a:latin typeface="+mn-ea"/>
                  <a:ea typeface="+mn-ea"/>
                </a:rPr>
                <a:t>CGN TV, </a:t>
              </a:r>
              <a:r>
                <a:rPr lang="ko-KR" altLang="en-US" sz="1400" b="1" dirty="0" err="1" smtClean="0">
                  <a:latin typeface="+mn-ea"/>
                  <a:ea typeface="+mn-ea"/>
                </a:rPr>
                <a:t>온누리</a:t>
              </a:r>
              <a:r>
                <a:rPr lang="ko-KR" altLang="en-US" sz="1400" b="1" dirty="0" smtClean="0">
                  <a:latin typeface="+mn-ea"/>
                  <a:ea typeface="+mn-ea"/>
                </a:rPr>
                <a:t> </a:t>
              </a:r>
              <a:r>
                <a:rPr lang="en-US" altLang="ko-KR" sz="1400" b="1" dirty="0" smtClean="0">
                  <a:latin typeface="+mn-ea"/>
                  <a:ea typeface="+mn-ea"/>
                </a:rPr>
                <a:t>M</a:t>
              </a:r>
              <a:r>
                <a:rPr lang="ko-KR" altLang="en-US" sz="1400" b="1" dirty="0" smtClean="0">
                  <a:latin typeface="+mn-ea"/>
                  <a:ea typeface="+mn-ea"/>
                </a:rPr>
                <a:t>미션</a:t>
              </a:r>
              <a:r>
                <a:rPr lang="en-US" altLang="ko-KR" sz="1400" b="1" dirty="0" smtClean="0">
                  <a:latin typeface="+mn-ea"/>
                  <a:ea typeface="+mn-ea"/>
                </a:rPr>
                <a:t>, BEE </a:t>
              </a:r>
              <a:r>
                <a:rPr lang="ko-KR" altLang="en-US" sz="1400" b="1" dirty="0" smtClean="0">
                  <a:latin typeface="+mn-ea"/>
                  <a:ea typeface="+mn-ea"/>
                </a:rPr>
                <a:t>등</a:t>
              </a:r>
              <a:endParaRPr lang="ko-KR" altLang="en-US" sz="1400" b="1" dirty="0">
                <a:latin typeface="+mn-ea"/>
                <a:ea typeface="+mn-ea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827584" y="6237312"/>
              <a:ext cx="3888432" cy="432048"/>
            </a:xfrm>
            <a:prstGeom prst="roundRect">
              <a:avLst>
                <a:gd name="adj" fmla="val 4773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텍스트 개체 틀 1"/>
          <p:cNvSpPr txBox="1">
            <a:spLocks/>
          </p:cNvSpPr>
          <p:nvPr/>
        </p:nvSpPr>
        <p:spPr>
          <a:xfrm>
            <a:off x="467544" y="2102659"/>
            <a:ext cx="18722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전통적</a:t>
            </a:r>
            <a:r>
              <a:rPr lang="en-US" altLang="ko-K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7" name="텍스트 개체 틀 1"/>
          <p:cNvSpPr txBox="1">
            <a:spLocks/>
          </p:cNvSpPr>
          <p:nvPr/>
        </p:nvSpPr>
        <p:spPr>
          <a:xfrm>
            <a:off x="539552" y="4077072"/>
            <a:ext cx="21699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온누리교회</a:t>
            </a:r>
            <a:r>
              <a:rPr lang="en-US" altLang="ko-K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cxnSp>
        <p:nvCxnSpPr>
          <p:cNvPr id="38" name="직선 화살표 연결선 37"/>
          <p:cNvCxnSpPr>
            <a:stCxn id="8" idx="6"/>
            <a:endCxn id="11" idx="2"/>
          </p:cNvCxnSpPr>
          <p:nvPr/>
        </p:nvCxnSpPr>
        <p:spPr>
          <a:xfrm flipV="1">
            <a:off x="2186384" y="3172296"/>
            <a:ext cx="729432" cy="93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355976" y="3150320"/>
            <a:ext cx="1440160" cy="10386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V="1">
            <a:off x="3651500" y="4341324"/>
            <a:ext cx="2144636" cy="93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1470980" y="4542957"/>
            <a:ext cx="1430808" cy="1463297"/>
            <a:chOff x="1259632" y="4535662"/>
            <a:chExt cx="1430808" cy="1463297"/>
          </a:xfrm>
        </p:grpSpPr>
        <p:grpSp>
          <p:nvGrpSpPr>
            <p:cNvPr id="40" name="그룹 39"/>
            <p:cNvGrpSpPr/>
            <p:nvPr/>
          </p:nvGrpSpPr>
          <p:grpSpPr>
            <a:xfrm>
              <a:off x="1259632" y="4535662"/>
              <a:ext cx="1430808" cy="1463297"/>
              <a:chOff x="4736174" y="1352599"/>
              <a:chExt cx="1358800" cy="13588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2" name="타원 41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kern="120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338231" y="5053759"/>
              <a:ext cx="65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교회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" name="모서리가 둥근 직사각형 48"/>
          <p:cNvSpPr/>
          <p:nvPr/>
        </p:nvSpPr>
        <p:spPr>
          <a:xfrm>
            <a:off x="683568" y="4437112"/>
            <a:ext cx="4104456" cy="2304256"/>
          </a:xfrm>
          <a:prstGeom prst="roundRect">
            <a:avLst>
              <a:gd name="adj" fmla="val 477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70213" y="2276872"/>
            <a:ext cx="33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B55B5"/>
                </a:solidFill>
                <a:latin typeface="+mn-ea"/>
                <a:cs typeface="+mj-cs"/>
              </a:rPr>
              <a:t>문화장벽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47131" y="4577190"/>
            <a:ext cx="1447840" cy="1439934"/>
            <a:chOff x="2483768" y="4581128"/>
            <a:chExt cx="1358800" cy="1358800"/>
          </a:xfrm>
        </p:grpSpPr>
        <p:grpSp>
          <p:nvGrpSpPr>
            <p:cNvPr id="44" name="그룹 43"/>
            <p:cNvGrpSpPr/>
            <p:nvPr/>
          </p:nvGrpSpPr>
          <p:grpSpPr>
            <a:xfrm>
              <a:off x="2483768" y="4581128"/>
              <a:ext cx="1358800" cy="1358800"/>
              <a:chOff x="4736174" y="1352599"/>
              <a:chExt cx="1358800" cy="13588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5" name="타원 44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kern="12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59731" y="4936512"/>
              <a:ext cx="6174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선교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단체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위쪽 화살표 2"/>
          <p:cNvSpPr/>
          <p:nvPr/>
        </p:nvSpPr>
        <p:spPr>
          <a:xfrm>
            <a:off x="2218143" y="5483168"/>
            <a:ext cx="412624" cy="75414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855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1165 -0.0018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49" grpId="0" animBg="1"/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4294967295"/>
          </p:nvPr>
        </p:nvSpPr>
        <p:spPr>
          <a:xfrm>
            <a:off x="1017587" y="548680"/>
            <a:ext cx="7108825" cy="492125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32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온누리</a:t>
            </a:r>
            <a:r>
              <a:rPr lang="ko-KR" altLang="en-US" sz="3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선교사 파송 </a:t>
            </a:r>
            <a:r>
              <a:rPr lang="ko-KR" altLang="en-US" sz="3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추이 및 현황</a:t>
            </a:r>
            <a:endParaRPr lang="ko-KR" altLang="en-US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VISION2000 : 2000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선교사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파송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898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누적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1879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차트 15"/>
          <p:cNvGraphicFramePr/>
          <p:nvPr>
            <p:extLst>
              <p:ext uri="{D42A27DB-BD31-4B8C-83A1-F6EECF244321}">
                <p14:modId xmlns:p14="http://schemas.microsoft.com/office/powerpoint/2010/main" val="4002644174"/>
              </p:ext>
            </p:extLst>
          </p:nvPr>
        </p:nvGraphicFramePr>
        <p:xfrm>
          <a:off x="539552" y="3068960"/>
          <a:ext cx="51125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52120" y="3481844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온누리성도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37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 당 선교사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 파송</a:t>
            </a:r>
            <a:endParaRPr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성도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만 명 기준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/>
            <a:endParaRPr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선교헌금작정액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113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억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endParaRPr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(2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만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천명 성도 참여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매년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2,500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 해외 </a:t>
            </a:r>
            <a:r>
              <a:rPr lang="ko-KR" alt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아웃리치</a:t>
            </a:r>
            <a:endParaRPr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517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6" grpId="0">
        <p:bldAsOne/>
      </p:bldGraphic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19672" y="620688"/>
            <a:ext cx="7108320" cy="430887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  <a:ea typeface="+mn-ea"/>
              </a:rPr>
              <a:t>온누리교회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자원 분석 및 선교지역 분석</a:t>
            </a:r>
            <a:endParaRPr lang="ko-KR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644008" y="2276872"/>
            <a:ext cx="0" cy="3905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6216" y="3393286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선교지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(World)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2" name="텍스트 개체 틀 1"/>
          <p:cNvSpPr txBox="1">
            <a:spLocks/>
          </p:cNvSpPr>
          <p:nvPr/>
        </p:nvSpPr>
        <p:spPr>
          <a:xfrm>
            <a:off x="5148064" y="4471189"/>
            <a:ext cx="3655347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[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이슈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]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b="1" dirty="0" smtClean="0">
                <a:ea typeface="+mj-ea"/>
              </a:rPr>
              <a:t>전 세계로 흩어져 있는 선교현장</a:t>
            </a:r>
            <a:endParaRPr lang="en-US" altLang="ko-KR" sz="1400" b="1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b="1" dirty="0" smtClean="0">
                <a:ea typeface="+mj-ea"/>
              </a:rPr>
              <a:t>사역평가의 필요</a:t>
            </a:r>
            <a:endParaRPr lang="en-US" altLang="ko-KR" sz="1400" b="1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b="1" dirty="0" smtClean="0">
                <a:ea typeface="+mj-ea"/>
              </a:rPr>
              <a:t>사전계획에 의</a:t>
            </a:r>
            <a:r>
              <a:rPr lang="ko-KR" altLang="en-US" sz="1400" b="1" dirty="0">
                <a:ea typeface="+mj-ea"/>
              </a:rPr>
              <a:t>한</a:t>
            </a:r>
            <a:r>
              <a:rPr lang="ko-KR" altLang="en-US" sz="1400" b="1" dirty="0" smtClean="0">
                <a:ea typeface="+mj-ea"/>
              </a:rPr>
              <a:t> 선교사 파송</a:t>
            </a:r>
            <a:endParaRPr lang="en-US" altLang="ko-KR" sz="1400" b="1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b="1" dirty="0" smtClean="0">
                <a:ea typeface="+mj-ea"/>
              </a:rPr>
              <a:t>선교사 </a:t>
            </a:r>
            <a:r>
              <a:rPr lang="ko-KR" altLang="en-US" sz="1400" b="1" dirty="0" err="1" smtClean="0">
                <a:ea typeface="+mj-ea"/>
              </a:rPr>
              <a:t>케어</a:t>
            </a:r>
            <a:endParaRPr lang="en-US" altLang="ko-KR" sz="1400" b="1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b="1" dirty="0" smtClean="0">
                <a:ea typeface="+mj-ea"/>
              </a:rPr>
              <a:t>현장 선교사의 사역 전문성</a:t>
            </a:r>
            <a:endParaRPr lang="ko-KR" altLang="en-US" sz="1400" b="1" dirty="0">
              <a:ea typeface="+mj-ea"/>
            </a:endParaRPr>
          </a:p>
        </p:txBody>
      </p:sp>
      <p:sp>
        <p:nvSpPr>
          <p:cNvPr id="43" name="텍스트 개체 틀 1"/>
          <p:cNvSpPr txBox="1">
            <a:spLocks/>
          </p:cNvSpPr>
          <p:nvPr/>
        </p:nvSpPr>
        <p:spPr>
          <a:xfrm>
            <a:off x="395536" y="5229780"/>
            <a:ext cx="3960440" cy="21544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latin typeface="+mn-ea"/>
              </a:rPr>
              <a:t>TIM, </a:t>
            </a:r>
            <a:r>
              <a:rPr lang="ko-KR" altLang="en-US" sz="1400" b="1" dirty="0">
                <a:latin typeface="+mn-ea"/>
              </a:rPr>
              <a:t>온누리 </a:t>
            </a:r>
            <a:r>
              <a:rPr lang="en-US" altLang="ko-KR" sz="1400" b="1" dirty="0">
                <a:latin typeface="+mn-ea"/>
              </a:rPr>
              <a:t>M</a:t>
            </a:r>
            <a:r>
              <a:rPr lang="ko-KR" altLang="en-US" sz="1400" b="1" dirty="0">
                <a:latin typeface="+mn-ea"/>
              </a:rPr>
              <a:t>미션</a:t>
            </a:r>
            <a:r>
              <a:rPr lang="en-US" altLang="ko-KR" sz="1400" b="1" dirty="0">
                <a:latin typeface="+mn-ea"/>
              </a:rPr>
              <a:t>,</a:t>
            </a:r>
            <a:r>
              <a:rPr lang="ko-KR" altLang="en-US" sz="1400" b="1" dirty="0">
                <a:latin typeface="+mn-ea"/>
              </a:rPr>
              <a:t> 더 멋진 세상</a:t>
            </a:r>
            <a:r>
              <a:rPr lang="en-US" altLang="ko-KR" sz="1400" b="1" dirty="0">
                <a:latin typeface="+mn-ea"/>
              </a:rPr>
              <a:t>,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CGN TV </a:t>
            </a:r>
            <a:r>
              <a:rPr lang="ko-KR" altLang="en-US" sz="1400" b="1" dirty="0">
                <a:latin typeface="+mn-ea"/>
              </a:rPr>
              <a:t>등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95536" y="5085184"/>
            <a:ext cx="3888432" cy="432048"/>
          </a:xfrm>
          <a:prstGeom prst="roundRect">
            <a:avLst>
              <a:gd name="adj" fmla="val 477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1"/>
          <p:cNvSpPr txBox="1">
            <a:spLocks/>
          </p:cNvSpPr>
          <p:nvPr/>
        </p:nvSpPr>
        <p:spPr>
          <a:xfrm>
            <a:off x="467544" y="2348880"/>
            <a:ext cx="26813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온누리교회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자원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</a:t>
            </a: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1052960" y="3356992"/>
            <a:ext cx="1502816" cy="1502410"/>
            <a:chOff x="4736174" y="1352599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타원 46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1989064" y="3429000"/>
            <a:ext cx="1358800" cy="1358800"/>
            <a:chOff x="4736174" y="1352599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타원 49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586371" y="3790781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선교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단체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6196" y="3923764"/>
            <a:ext cx="68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251520" y="3284984"/>
            <a:ext cx="4104456" cy="2304256"/>
          </a:xfrm>
          <a:prstGeom prst="roundRect">
            <a:avLst>
              <a:gd name="adj" fmla="val 477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043608" y="3356992"/>
            <a:ext cx="1502816" cy="1502410"/>
            <a:chOff x="4736174" y="1352599"/>
            <a:chExt cx="1358800" cy="1358800"/>
          </a:xfrm>
          <a:noFill/>
        </p:grpSpPr>
        <p:sp>
          <p:nvSpPr>
            <p:cNvPr id="56" name="타원 55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sp>
        <p:nvSpPr>
          <p:cNvPr id="58" name="위쪽 화살표 57"/>
          <p:cNvSpPr/>
          <p:nvPr/>
        </p:nvSpPr>
        <p:spPr>
          <a:xfrm>
            <a:off x="2071144" y="4331040"/>
            <a:ext cx="412624" cy="75414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B55B5"/>
              </a:solidFill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1" y="2981101"/>
            <a:ext cx="2710212" cy="1490087"/>
          </a:xfrm>
          <a:prstGeom prst="rect">
            <a:avLst/>
          </a:prstGeom>
        </p:spPr>
      </p:pic>
      <p:sp>
        <p:nvSpPr>
          <p:cNvPr id="60" name="텍스트 개체 틀 1"/>
          <p:cNvSpPr txBox="1">
            <a:spLocks/>
          </p:cNvSpPr>
          <p:nvPr/>
        </p:nvSpPr>
        <p:spPr>
          <a:xfrm>
            <a:off x="4860032" y="2348880"/>
            <a:ext cx="32403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온누리교회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선교지역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27687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OK!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00392" y="22768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OK?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24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52" grpId="0"/>
      <p:bldP spid="53" grpId="0"/>
      <p:bldP spid="54" grpId="0" animBg="1"/>
      <p:bldP spid="58" grpId="0" animBg="1"/>
      <p:bldP spid="60" grpId="0"/>
      <p:bldP spid="3" grpId="0"/>
      <p:bldP spid="3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243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3"/>
          <p:cNvSpPr txBox="1">
            <a:spLocks noGrp="1"/>
          </p:cNvSpPr>
          <p:nvPr>
            <p:ph idx="1"/>
          </p:nvPr>
        </p:nvSpPr>
        <p:spPr>
          <a:xfrm>
            <a:off x="3923928" y="1844824"/>
            <a:ext cx="5112568" cy="439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spc="-80" dirty="0" smtClean="0">
                <a:latin typeface="+mj-ea"/>
                <a:ea typeface="+mj-ea"/>
              </a:rPr>
              <a:t> </a:t>
            </a:r>
            <a:r>
              <a:rPr lang="en-US" altLang="ko-KR" sz="2400" spc="-80" dirty="0" smtClean="0">
                <a:latin typeface="+mj-ea"/>
                <a:ea typeface="+mj-ea"/>
              </a:rPr>
              <a:t>“</a:t>
            </a:r>
            <a:r>
              <a:rPr lang="ko-KR" altLang="en-US" sz="2400" spc="-80" dirty="0" smtClean="0">
                <a:latin typeface="+mj-ea"/>
                <a:ea typeface="+mj-ea"/>
              </a:rPr>
              <a:t>개별적 선교를 넘어 </a:t>
            </a:r>
            <a:r>
              <a:rPr lang="ko-KR" altLang="en-US" sz="2400" spc="-80" dirty="0" err="1" smtClean="0">
                <a:latin typeface="+mj-ea"/>
                <a:ea typeface="+mj-ea"/>
              </a:rPr>
              <a:t>팀단위</a:t>
            </a:r>
            <a:r>
              <a:rPr lang="ko-KR" altLang="en-US" sz="2400" spc="-80" dirty="0" smtClean="0">
                <a:latin typeface="+mj-ea"/>
                <a:ea typeface="+mj-ea"/>
              </a:rPr>
              <a:t> 선교로</a:t>
            </a:r>
            <a:r>
              <a:rPr kumimoji="0" lang="en-US" altLang="ko-KR" sz="2400" spc="-80" dirty="0" smtClean="0">
                <a:latin typeface="+mj-ea"/>
                <a:ea typeface="+mj-ea"/>
              </a:rPr>
              <a:t>”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1300" spc="-80" dirty="0" smtClean="0">
              <a:latin typeface="나눔고딕" pitchFamily="50" charset="-127"/>
              <a:ea typeface="나눔고딕" pitchFamily="50" charset="-127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1300" spc="-80" dirty="0">
              <a:latin typeface="나눔고딕" pitchFamily="50" charset="-127"/>
              <a:ea typeface="나눔고딕" pitchFamily="50" charset="-127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2400" spc="-80" dirty="0" smtClean="0">
                <a:latin typeface="+mj-ea"/>
                <a:ea typeface="+mj-ea"/>
              </a:rPr>
              <a:t>융합선교</a:t>
            </a:r>
            <a:endParaRPr lang="en-US" altLang="ko-KR" sz="2400" spc="-80" dirty="0" smtClean="0">
              <a:latin typeface="+mj-ea"/>
              <a:ea typeface="+mj-ea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400" spc="-80" dirty="0">
              <a:latin typeface="+mj-ea"/>
              <a:ea typeface="+mj-ea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000" spc="-80" dirty="0" smtClean="0">
                <a:latin typeface="+mj-ea"/>
                <a:ea typeface="+mj-ea"/>
              </a:rPr>
              <a:t>     전선교 채널의 융합을 통한 시너지 효과</a:t>
            </a:r>
            <a:endParaRPr lang="en-US" altLang="ko-KR" sz="2000" spc="-80" dirty="0" smtClean="0">
              <a:latin typeface="+mj-ea"/>
              <a:ea typeface="+mj-ea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altLang="ko-KR" sz="2400" spc="-80" dirty="0">
              <a:latin typeface="+mj-ea"/>
              <a:ea typeface="+mj-ea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sz="2400" spc="-80" dirty="0" smtClean="0">
                <a:latin typeface="+mj-ea"/>
                <a:ea typeface="+mj-ea"/>
              </a:rPr>
              <a:t>계획적 선교사 </a:t>
            </a:r>
            <a:r>
              <a:rPr lang="ko-KR" altLang="en-US" sz="2400" spc="-80" dirty="0" err="1" smtClean="0">
                <a:latin typeface="+mj-ea"/>
                <a:ea typeface="+mj-ea"/>
              </a:rPr>
              <a:t>파송</a:t>
            </a:r>
            <a:endParaRPr lang="en-US" altLang="ko-KR" sz="2400" spc="-80" dirty="0" smtClean="0">
              <a:latin typeface="+mj-ea"/>
              <a:ea typeface="+mj-ea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400" spc="-80" dirty="0" smtClean="0">
              <a:latin typeface="+mj-ea"/>
              <a:ea typeface="+mj-ea"/>
            </a:endParaRPr>
          </a:p>
          <a:p>
            <a:pPr marL="0" lvl="1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400" spc="-80" dirty="0" smtClean="0">
                <a:latin typeface="+mj-ea"/>
                <a:ea typeface="+mj-ea"/>
              </a:rPr>
              <a:t>    </a:t>
            </a:r>
            <a:r>
              <a:rPr lang="ko-KR" altLang="en-US" sz="2000" b="1" dirty="0" err="1" smtClean="0"/>
              <a:t>종족별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지역별 중장기 선교계획에 </a:t>
            </a:r>
            <a:endParaRPr lang="en-US" altLang="ko-KR" sz="2000" b="1" dirty="0" smtClean="0"/>
          </a:p>
          <a:p>
            <a:pPr marL="0" lvl="1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따른 선교사 </a:t>
            </a:r>
            <a:r>
              <a:rPr lang="ko-KR" altLang="en-US" sz="2000" b="1" dirty="0" err="1"/>
              <a:t>파송</a:t>
            </a:r>
            <a:endParaRPr lang="ko-KR" altLang="en-US" sz="2000" b="1" dirty="0"/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spc="-80" dirty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33265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+mj-ea"/>
                <a:ea typeface="+mj-ea"/>
              </a:rPr>
              <a:t>온누리선교</a:t>
            </a:r>
            <a:r>
              <a:rPr lang="ko-KR" altLang="en-US" sz="3600" b="1" dirty="0" smtClean="0">
                <a:latin typeface="+mj-ea"/>
                <a:ea typeface="+mj-ea"/>
              </a:rPr>
              <a:t> </a:t>
            </a:r>
            <a:r>
              <a:rPr lang="en-US" altLang="ko-KR" sz="3600" b="1" dirty="0" smtClean="0">
                <a:latin typeface="+mj-ea"/>
                <a:ea typeface="+mj-ea"/>
              </a:rPr>
              <a:t>2</a:t>
            </a:r>
            <a:r>
              <a:rPr lang="ko-KR" altLang="en-US" sz="3600" b="1" dirty="0" smtClean="0">
                <a:latin typeface="+mj-ea"/>
                <a:ea typeface="+mj-ea"/>
              </a:rPr>
              <a:t>기 방향</a:t>
            </a:r>
            <a:endParaRPr lang="ko-KR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4008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592</Words>
  <Application>Microsoft Office PowerPoint</Application>
  <PresentationFormat>화면 슬라이드 쇼(4:3)</PresentationFormat>
  <Paragraphs>193</Paragraphs>
  <Slides>16</Slides>
  <Notes>10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1_테마1</vt:lpstr>
      <vt:lpstr>Microsoft Excel 97-2003 워크시트</vt:lpstr>
      <vt:lpstr>온누리 선교정책과 뱡향</vt:lpstr>
      <vt:lpstr>PowerPoint 프레젠테이션</vt:lpstr>
      <vt:lpstr>PowerPoint 프레젠테이션</vt:lpstr>
      <vt:lpstr>PowerPoint 프레젠테이션</vt:lpstr>
      <vt:lpstr>선교사 분포 현황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온누리교회 선교비전과 현황</dc:title>
  <dc:creator>on</dc:creator>
  <cp:lastModifiedBy>thomasdo</cp:lastModifiedBy>
  <cp:revision>37</cp:revision>
  <cp:lastPrinted>2016-02-15T07:28:03Z</cp:lastPrinted>
  <dcterms:created xsi:type="dcterms:W3CDTF">2013-05-07T21:14:46Z</dcterms:created>
  <dcterms:modified xsi:type="dcterms:W3CDTF">2016-04-22T05:03:55Z</dcterms:modified>
</cp:coreProperties>
</file>