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 id="2147483806" r:id="rId2"/>
  </p:sldMasterIdLst>
  <p:notesMasterIdLst>
    <p:notesMasterId r:id="rId14"/>
  </p:notesMasterIdLst>
  <p:sldIdLst>
    <p:sldId id="455" r:id="rId3"/>
    <p:sldId id="457" r:id="rId4"/>
    <p:sldId id="458" r:id="rId5"/>
    <p:sldId id="459" r:id="rId6"/>
    <p:sldId id="460" r:id="rId7"/>
    <p:sldId id="461" r:id="rId8"/>
    <p:sldId id="464" r:id="rId9"/>
    <p:sldId id="454" r:id="rId10"/>
    <p:sldId id="465" r:id="rId11"/>
    <p:sldId id="466" r:id="rId12"/>
    <p:sldId id="462"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CC3300"/>
    <a:srgbClr val="000000"/>
    <a:srgbClr val="99CCFF"/>
    <a:srgbClr val="CCFFCC"/>
    <a:srgbClr val="FFFF99"/>
    <a:srgbClr val="FFCC99"/>
    <a:srgbClr val="FF99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83955" autoAdjust="0"/>
  </p:normalViewPr>
  <p:slideViewPr>
    <p:cSldViewPr>
      <p:cViewPr>
        <p:scale>
          <a:sx n="90" d="100"/>
          <a:sy n="90" d="100"/>
        </p:scale>
        <p:origin x="-150" y="36"/>
      </p:cViewPr>
      <p:guideLst>
        <p:guide orient="horz" pos="2160"/>
        <p:guide pos="2880"/>
      </p:guideLst>
    </p:cSldViewPr>
  </p:slideViewPr>
  <p:outlineViewPr>
    <p:cViewPr>
      <p:scale>
        <a:sx n="33" d="100"/>
        <a:sy n="33" d="100"/>
      </p:scale>
      <p:origin x="0" y="666"/>
    </p:cViewPr>
  </p:outlineViewPr>
  <p:notesTextViewPr>
    <p:cViewPr>
      <p:scale>
        <a:sx n="100" d="100"/>
        <a:sy n="100" d="100"/>
      </p:scale>
      <p:origin x="0" y="0"/>
    </p:cViewPr>
  </p:notesTextViewPr>
  <p:sorterViewPr>
    <p:cViewPr>
      <p:scale>
        <a:sx n="100" d="100"/>
        <a:sy n="100" d="100"/>
      </p:scale>
      <p:origin x="0" y="201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7124C5-84CD-48AF-8972-D0E673332FD2}" type="doc">
      <dgm:prSet loTypeId="urn:microsoft.com/office/officeart/2005/8/layout/hierarchy6" loCatId="hierarchy" qsTypeId="urn:microsoft.com/office/officeart/2005/8/quickstyle/simple1" qsCatId="simple" csTypeId="urn:microsoft.com/office/officeart/2005/8/colors/colorful2" csCatId="colorful" phldr="1"/>
      <dgm:spPr/>
      <dgm:t>
        <a:bodyPr/>
        <a:lstStyle/>
        <a:p>
          <a:endParaRPr lang="en-US"/>
        </a:p>
      </dgm:t>
    </dgm:pt>
    <dgm:pt modelId="{645800DF-03C5-4479-8F4C-3A084AB477A7}">
      <dgm:prSet phldrT="[Text]" custT="1"/>
      <dgm:spPr/>
      <dgm:t>
        <a:bodyPr/>
        <a:lstStyle/>
        <a:p>
          <a:r>
            <a:rPr lang="en-US" sz="900" dirty="0" smtClean="0"/>
            <a:t>Work Request Message </a:t>
          </a:r>
        </a:p>
        <a:p>
          <a:r>
            <a:rPr lang="en-US" sz="900" dirty="0" smtClean="0"/>
            <a:t>(FMIS)</a:t>
          </a:r>
          <a:endParaRPr lang="en-US" sz="900" dirty="0"/>
        </a:p>
      </dgm:t>
    </dgm:pt>
    <dgm:pt modelId="{F6299DFC-BF7F-4938-8A02-9B34AD64FFD4}" type="parTrans" cxnId="{7AA6B0A9-7DD3-4B86-8743-62396BA87204}">
      <dgm:prSet/>
      <dgm:spPr/>
      <dgm:t>
        <a:bodyPr/>
        <a:lstStyle/>
        <a:p>
          <a:endParaRPr lang="en-US"/>
        </a:p>
      </dgm:t>
    </dgm:pt>
    <dgm:pt modelId="{907B5A29-0BB9-4465-9174-A3DE9CCBC938}" type="sibTrans" cxnId="{7AA6B0A9-7DD3-4B86-8743-62396BA87204}">
      <dgm:prSet/>
      <dgm:spPr/>
      <dgm:t>
        <a:bodyPr/>
        <a:lstStyle/>
        <a:p>
          <a:endParaRPr lang="en-US"/>
        </a:p>
      </dgm:t>
    </dgm:pt>
    <dgm:pt modelId="{1BB10232-6697-4E40-A163-753F42A63024}">
      <dgm:prSet phldrT="[Text]" custT="1"/>
      <dgm:spPr/>
      <dgm:t>
        <a:bodyPr/>
        <a:lstStyle/>
        <a:p>
          <a:r>
            <a:rPr lang="en-US" sz="900" dirty="0" smtClean="0"/>
            <a:t>ISO XML</a:t>
          </a:r>
        </a:p>
        <a:p>
          <a:r>
            <a:rPr lang="en-US" sz="900" dirty="0" smtClean="0"/>
            <a:t>(TSK)</a:t>
          </a:r>
          <a:endParaRPr lang="en-US" sz="900" dirty="0"/>
        </a:p>
      </dgm:t>
    </dgm:pt>
    <dgm:pt modelId="{6336848F-C160-44A2-A001-C248BBA08D1E}" type="parTrans" cxnId="{C90166C7-1FCB-439B-8338-4B298C06F9E9}">
      <dgm:prSet/>
      <dgm:spPr/>
      <dgm:t>
        <a:bodyPr/>
        <a:lstStyle/>
        <a:p>
          <a:endParaRPr lang="en-US"/>
        </a:p>
      </dgm:t>
    </dgm:pt>
    <dgm:pt modelId="{101105F1-C3C9-4AFE-A7BA-440B63207C3D}" type="sibTrans" cxnId="{C90166C7-1FCB-439B-8338-4B298C06F9E9}">
      <dgm:prSet/>
      <dgm:spPr/>
      <dgm:t>
        <a:bodyPr/>
        <a:lstStyle/>
        <a:p>
          <a:endParaRPr lang="en-US"/>
        </a:p>
      </dgm:t>
    </dgm:pt>
    <dgm:pt modelId="{55847DB0-2250-47BD-9933-31C80CB147B0}">
      <dgm:prSet phldrT="[Text]" custT="1"/>
      <dgm:spPr/>
      <dgm:t>
        <a:bodyPr/>
        <a:lstStyle/>
        <a:p>
          <a:r>
            <a:rPr lang="en-US" sz="1000" b="1" dirty="0" smtClean="0"/>
            <a:t>ISOXML File</a:t>
          </a:r>
        </a:p>
        <a:p>
          <a:endParaRPr lang="en-US" sz="1000" b="1" dirty="0" smtClean="0"/>
        </a:p>
      </dgm:t>
    </dgm:pt>
    <dgm:pt modelId="{198E9FC7-987D-428E-9F1B-61D328FC19B9}" type="parTrans" cxnId="{87193909-1496-44EB-8862-8710234D2FB4}">
      <dgm:prSet/>
      <dgm:spPr/>
      <dgm:t>
        <a:bodyPr/>
        <a:lstStyle/>
        <a:p>
          <a:endParaRPr lang="en-US"/>
        </a:p>
      </dgm:t>
    </dgm:pt>
    <dgm:pt modelId="{41BB5FFE-5C9A-48FD-8280-ED65FB9E24D5}" type="sibTrans" cxnId="{87193909-1496-44EB-8862-8710234D2FB4}">
      <dgm:prSet/>
      <dgm:spPr/>
      <dgm:t>
        <a:bodyPr/>
        <a:lstStyle/>
        <a:p>
          <a:endParaRPr lang="en-US"/>
        </a:p>
      </dgm:t>
    </dgm:pt>
    <dgm:pt modelId="{E974F041-0107-4746-B69C-E55FB5B24937}">
      <dgm:prSet phldrT="[Text]" custT="1"/>
      <dgm:spPr/>
      <dgm:t>
        <a:bodyPr/>
        <a:lstStyle/>
        <a:p>
          <a:r>
            <a:rPr lang="en-US" sz="900" dirty="0" smtClean="0"/>
            <a:t>ISOXML may contain </a:t>
          </a:r>
        </a:p>
        <a:p>
          <a:r>
            <a:rPr lang="en-US" sz="900" dirty="0" smtClean="0"/>
            <a:t>Multiple Operations.  Allocates resources that will be used by specific tasks.</a:t>
          </a:r>
          <a:endParaRPr lang="en-US" sz="900" dirty="0"/>
        </a:p>
      </dgm:t>
    </dgm:pt>
    <dgm:pt modelId="{344A1F69-25EF-42A2-9FA5-85175B9BF8D9}" type="parTrans" cxnId="{880909DF-1605-45E0-B5A5-D02AF46E388A}">
      <dgm:prSet/>
      <dgm:spPr/>
      <dgm:t>
        <a:bodyPr/>
        <a:lstStyle/>
        <a:p>
          <a:endParaRPr lang="en-US"/>
        </a:p>
      </dgm:t>
    </dgm:pt>
    <dgm:pt modelId="{2B4A25EC-4DB2-44E1-977B-08CAC043AEC9}" type="sibTrans" cxnId="{880909DF-1605-45E0-B5A5-D02AF46E388A}">
      <dgm:prSet/>
      <dgm:spPr/>
      <dgm:t>
        <a:bodyPr/>
        <a:lstStyle/>
        <a:p>
          <a:endParaRPr lang="en-US"/>
        </a:p>
      </dgm:t>
    </dgm:pt>
    <dgm:pt modelId="{076CEB18-24E3-4A67-8752-E60C8D4A5076}">
      <dgm:prSet custT="1"/>
      <dgm:spPr/>
      <dgm:t>
        <a:bodyPr/>
        <a:lstStyle/>
        <a:p>
          <a:r>
            <a:rPr lang="en-US" sz="1000" dirty="0" smtClean="0"/>
            <a:t>Operation Seeding </a:t>
          </a:r>
        </a:p>
        <a:p>
          <a:r>
            <a:rPr lang="en-US" sz="900" dirty="0" smtClean="0"/>
            <a:t>(CPC, OTQ )</a:t>
          </a:r>
          <a:endParaRPr lang="en-US" sz="900" dirty="0"/>
        </a:p>
      </dgm:t>
    </dgm:pt>
    <dgm:pt modelId="{A6D8CB3E-0C17-45AD-8209-1180560DA7E4}" type="parTrans" cxnId="{04149627-428B-44B3-B30B-5D81CABB8CD0}">
      <dgm:prSet/>
      <dgm:spPr/>
      <dgm:t>
        <a:bodyPr/>
        <a:lstStyle/>
        <a:p>
          <a:endParaRPr lang="en-US"/>
        </a:p>
      </dgm:t>
    </dgm:pt>
    <dgm:pt modelId="{C2F3EA5D-1DD6-4C4E-9E42-8F3454F72DCB}" type="sibTrans" cxnId="{04149627-428B-44B3-B30B-5D81CABB8CD0}">
      <dgm:prSet/>
      <dgm:spPr/>
      <dgm:t>
        <a:bodyPr/>
        <a:lstStyle/>
        <a:p>
          <a:endParaRPr lang="en-US"/>
        </a:p>
      </dgm:t>
    </dgm:pt>
    <dgm:pt modelId="{3A8F8FC1-571D-468C-BB9C-6ED076098E09}">
      <dgm:prSet custT="1"/>
      <dgm:spPr/>
      <dgm:t>
        <a:bodyPr/>
        <a:lstStyle/>
        <a:p>
          <a:r>
            <a:rPr lang="en-US" sz="1000" dirty="0" smtClean="0"/>
            <a:t>Operation Fertilization</a:t>
          </a:r>
        </a:p>
        <a:p>
          <a:r>
            <a:rPr lang="en-US" sz="900" dirty="0" smtClean="0"/>
            <a:t>(CPC, OTQ)</a:t>
          </a:r>
          <a:endParaRPr lang="en-US" sz="900" dirty="0"/>
        </a:p>
      </dgm:t>
    </dgm:pt>
    <dgm:pt modelId="{77994448-B523-494C-8BC1-45FB0BE3A5DB}" type="parTrans" cxnId="{18D7102E-4D7F-45B3-AD99-4EA6E9B242B8}">
      <dgm:prSet/>
      <dgm:spPr/>
      <dgm:t>
        <a:bodyPr/>
        <a:lstStyle/>
        <a:p>
          <a:endParaRPr lang="en-US"/>
        </a:p>
      </dgm:t>
    </dgm:pt>
    <dgm:pt modelId="{1D297DA5-ABE1-4BA1-B0C9-C26F11D15B88}" type="sibTrans" cxnId="{18D7102E-4D7F-45B3-AD99-4EA6E9B242B8}">
      <dgm:prSet/>
      <dgm:spPr/>
      <dgm:t>
        <a:bodyPr/>
        <a:lstStyle/>
        <a:p>
          <a:endParaRPr lang="en-US"/>
        </a:p>
      </dgm:t>
    </dgm:pt>
    <dgm:pt modelId="{A6472903-8E83-4F2B-92D3-CB1222B2B38B}">
      <dgm:prSet custT="1"/>
      <dgm:spPr/>
      <dgm:t>
        <a:bodyPr/>
        <a:lstStyle/>
        <a:p>
          <a:r>
            <a:rPr lang="en-US" sz="1000" dirty="0" smtClean="0"/>
            <a:t>Available Resources</a:t>
          </a:r>
          <a:endParaRPr lang="en-US" sz="900" dirty="0"/>
        </a:p>
      </dgm:t>
    </dgm:pt>
    <dgm:pt modelId="{6F4C195D-6DF3-4594-B203-D7519AFB7868}" type="parTrans" cxnId="{8887069B-56A7-446D-8E79-09043E2D74B0}">
      <dgm:prSet/>
      <dgm:spPr/>
      <dgm:t>
        <a:bodyPr/>
        <a:lstStyle/>
        <a:p>
          <a:endParaRPr lang="en-US"/>
        </a:p>
      </dgm:t>
    </dgm:pt>
    <dgm:pt modelId="{65FD71FB-51D3-479E-8AF4-1FBA60AEC076}" type="sibTrans" cxnId="{8887069B-56A7-446D-8E79-09043E2D74B0}">
      <dgm:prSet/>
      <dgm:spPr/>
      <dgm:t>
        <a:bodyPr/>
        <a:lstStyle/>
        <a:p>
          <a:endParaRPr lang="en-US"/>
        </a:p>
      </dgm:t>
    </dgm:pt>
    <dgm:pt modelId="{E49A7D90-38AE-444A-9E1D-62B8D8E333E6}">
      <dgm:prSet phldrT="[Text]" custT="1"/>
      <dgm:spPr/>
      <dgm:t>
        <a:bodyPr/>
        <a:lstStyle/>
        <a:p>
          <a:r>
            <a:rPr lang="en-US" sz="1050" b="1" dirty="0" smtClean="0"/>
            <a:t>Work Request Message</a:t>
          </a:r>
        </a:p>
        <a:p>
          <a:r>
            <a:rPr lang="en-US" sz="900" dirty="0" err="1" smtClean="0"/>
            <a:t>WorkRequest</a:t>
          </a:r>
          <a:r>
            <a:rPr lang="en-US" sz="900" dirty="0" smtClean="0"/>
            <a:t> ID</a:t>
          </a:r>
        </a:p>
        <a:p>
          <a:r>
            <a:rPr lang="en-US" sz="900" dirty="0" err="1" smtClean="0"/>
            <a:t>FarmingPractice</a:t>
          </a:r>
          <a:r>
            <a:rPr lang="en-US" sz="900" dirty="0" smtClean="0"/>
            <a:t> ID</a:t>
          </a:r>
        </a:p>
        <a:p>
          <a:r>
            <a:rPr lang="en-US" sz="900" dirty="0" smtClean="0"/>
            <a:t>ISOXML ID(s)</a:t>
          </a:r>
          <a:endParaRPr lang="en-US" sz="900" dirty="0"/>
        </a:p>
      </dgm:t>
    </dgm:pt>
    <dgm:pt modelId="{F0348E50-7683-43A2-AB65-3A51A5F8A3B5}" type="sibTrans" cxnId="{DD7086E7-1388-4DF5-8DBA-7746BFAF0B73}">
      <dgm:prSet/>
      <dgm:spPr/>
      <dgm:t>
        <a:bodyPr/>
        <a:lstStyle/>
        <a:p>
          <a:endParaRPr lang="en-US"/>
        </a:p>
      </dgm:t>
    </dgm:pt>
    <dgm:pt modelId="{877A1172-0DE9-413A-A056-32322431C548}" type="parTrans" cxnId="{DD7086E7-1388-4DF5-8DBA-7746BFAF0B73}">
      <dgm:prSet/>
      <dgm:spPr/>
      <dgm:t>
        <a:bodyPr/>
        <a:lstStyle/>
        <a:p>
          <a:endParaRPr lang="en-US"/>
        </a:p>
      </dgm:t>
    </dgm:pt>
    <dgm:pt modelId="{5993F9D2-921F-40B8-90B3-DBBC8E3F9468}">
      <dgm:prSet/>
      <dgm:spPr/>
      <dgm:t>
        <a:bodyPr/>
        <a:lstStyle/>
        <a:p>
          <a:r>
            <a:rPr lang="en-US" dirty="0" smtClean="0"/>
            <a:t>Equipment Devices (DVC)</a:t>
          </a:r>
        </a:p>
      </dgm:t>
    </dgm:pt>
    <dgm:pt modelId="{8900B805-B918-4D3B-8487-335B20C48A68}" type="parTrans" cxnId="{9065914E-3AA7-4E56-B31B-7A76256354C5}">
      <dgm:prSet/>
      <dgm:spPr/>
      <dgm:t>
        <a:bodyPr/>
        <a:lstStyle/>
        <a:p>
          <a:endParaRPr lang="en-US"/>
        </a:p>
      </dgm:t>
    </dgm:pt>
    <dgm:pt modelId="{B874BE71-8F08-4292-9E4E-35D4F8B1F5C3}" type="sibTrans" cxnId="{9065914E-3AA7-4E56-B31B-7A76256354C5}">
      <dgm:prSet/>
      <dgm:spPr/>
      <dgm:t>
        <a:bodyPr/>
        <a:lstStyle/>
        <a:p>
          <a:endParaRPr lang="en-US"/>
        </a:p>
      </dgm:t>
    </dgm:pt>
    <dgm:pt modelId="{E192CACD-DCDB-45A3-AF65-26D37A78CC10}">
      <dgm:prSet/>
      <dgm:spPr/>
      <dgm:t>
        <a:bodyPr/>
        <a:lstStyle/>
        <a:p>
          <a:r>
            <a:rPr lang="en-US" dirty="0" smtClean="0"/>
            <a:t>Product (PDT</a:t>
          </a:r>
        </a:p>
        <a:p>
          <a:r>
            <a:rPr lang="en-US" dirty="0" smtClean="0"/>
            <a:t>Commodity (CTP)</a:t>
          </a:r>
          <a:endParaRPr lang="en-US" dirty="0"/>
        </a:p>
      </dgm:t>
    </dgm:pt>
    <dgm:pt modelId="{DBF10D65-63C5-4118-A02F-C4BC04225CD8}" type="parTrans" cxnId="{2884E018-FB74-4313-932F-B34313CC584D}">
      <dgm:prSet/>
      <dgm:spPr/>
      <dgm:t>
        <a:bodyPr/>
        <a:lstStyle/>
        <a:p>
          <a:endParaRPr lang="en-US"/>
        </a:p>
      </dgm:t>
    </dgm:pt>
    <dgm:pt modelId="{66DEDE13-DBF7-49F8-A124-532CCAAB27F7}" type="sibTrans" cxnId="{2884E018-FB74-4313-932F-B34313CC584D}">
      <dgm:prSet/>
      <dgm:spPr/>
      <dgm:t>
        <a:bodyPr/>
        <a:lstStyle/>
        <a:p>
          <a:endParaRPr lang="en-US"/>
        </a:p>
      </dgm:t>
    </dgm:pt>
    <dgm:pt modelId="{7BF40A07-D1F1-4226-80B5-6D885BC5F758}">
      <dgm:prSet custT="1"/>
      <dgm:spPr/>
      <dgm:t>
        <a:bodyPr/>
        <a:lstStyle/>
        <a:p>
          <a:r>
            <a:rPr lang="en-US" sz="1000" dirty="0" smtClean="0"/>
            <a:t>Rx</a:t>
          </a:r>
        </a:p>
        <a:p>
          <a:r>
            <a:rPr lang="en-US" sz="900" dirty="0" smtClean="0"/>
            <a:t>(TZN, GRD)</a:t>
          </a:r>
          <a:endParaRPr lang="en-US" sz="1000" dirty="0"/>
        </a:p>
      </dgm:t>
    </dgm:pt>
    <dgm:pt modelId="{9516093B-B299-48E6-A065-DDE39306CC7F}" type="parTrans" cxnId="{76D70CA1-9976-41AD-B9F5-850F49EE9647}">
      <dgm:prSet/>
      <dgm:spPr/>
      <dgm:t>
        <a:bodyPr/>
        <a:lstStyle/>
        <a:p>
          <a:endParaRPr lang="en-US"/>
        </a:p>
      </dgm:t>
    </dgm:pt>
    <dgm:pt modelId="{E9884DE5-5B10-45E7-83E0-9F461773220E}" type="sibTrans" cxnId="{76D70CA1-9976-41AD-B9F5-850F49EE9647}">
      <dgm:prSet/>
      <dgm:spPr/>
      <dgm:t>
        <a:bodyPr/>
        <a:lstStyle/>
        <a:p>
          <a:endParaRPr lang="en-US"/>
        </a:p>
      </dgm:t>
    </dgm:pt>
    <dgm:pt modelId="{5CFA6449-A1D9-4328-B40B-4316B974B84E}">
      <dgm:prSet custT="1"/>
      <dgm:spPr/>
      <dgm:t>
        <a:bodyPr/>
        <a:lstStyle/>
        <a:p>
          <a:r>
            <a:rPr lang="en-US" sz="1000" b="1" dirty="0" smtClean="0"/>
            <a:t>Resources Assigned to TSK</a:t>
          </a:r>
        </a:p>
        <a:p>
          <a:r>
            <a:rPr lang="en-US" sz="900" i="1" dirty="0" smtClean="0"/>
            <a:t>(may have attachment files - XFR)</a:t>
          </a:r>
          <a:endParaRPr lang="en-US" sz="900" dirty="0"/>
        </a:p>
      </dgm:t>
    </dgm:pt>
    <dgm:pt modelId="{23EC2848-E32C-4AE8-B023-DC770BD0D3E9}" type="parTrans" cxnId="{F32E79A7-340D-43C9-89D5-2B8F4B2DF788}">
      <dgm:prSet/>
      <dgm:spPr/>
      <dgm:t>
        <a:bodyPr/>
        <a:lstStyle/>
        <a:p>
          <a:endParaRPr lang="en-US"/>
        </a:p>
      </dgm:t>
    </dgm:pt>
    <dgm:pt modelId="{D9B93F08-EF71-4D6C-9369-6C44D6E35898}" type="sibTrans" cxnId="{F32E79A7-340D-43C9-89D5-2B8F4B2DF788}">
      <dgm:prSet/>
      <dgm:spPr/>
      <dgm:t>
        <a:bodyPr/>
        <a:lstStyle/>
        <a:p>
          <a:endParaRPr lang="en-US"/>
        </a:p>
      </dgm:t>
    </dgm:pt>
    <dgm:pt modelId="{5E14DBD8-B650-415A-9E85-0A4507F78A94}">
      <dgm:prSet/>
      <dgm:spPr/>
      <dgm:t>
        <a:bodyPr/>
        <a:lstStyle/>
        <a:p>
          <a:r>
            <a:rPr lang="en-US" dirty="0" smtClean="0"/>
            <a:t>Boundary (PFD)</a:t>
          </a:r>
          <a:endParaRPr lang="en-US" dirty="0"/>
        </a:p>
      </dgm:t>
    </dgm:pt>
    <dgm:pt modelId="{3CEFF7C2-D39A-4BA8-9881-155E8F8791DE}" type="parTrans" cxnId="{54E020B4-3345-4405-82CB-77D9A7A88741}">
      <dgm:prSet/>
      <dgm:spPr/>
      <dgm:t>
        <a:bodyPr/>
        <a:lstStyle/>
        <a:p>
          <a:endParaRPr lang="en-US"/>
        </a:p>
      </dgm:t>
    </dgm:pt>
    <dgm:pt modelId="{DD80AAA6-04C3-41A8-B3C8-59CDEEBBAB2D}" type="sibTrans" cxnId="{54E020B4-3345-4405-82CB-77D9A7A88741}">
      <dgm:prSet/>
      <dgm:spPr/>
      <dgm:t>
        <a:bodyPr/>
        <a:lstStyle/>
        <a:p>
          <a:endParaRPr lang="en-US"/>
        </a:p>
      </dgm:t>
    </dgm:pt>
    <dgm:pt modelId="{F1862D7A-2928-40C2-97AB-2D56CBA42D8C}">
      <dgm:prSet/>
      <dgm:spPr/>
      <dgm:t>
        <a:bodyPr/>
        <a:lstStyle/>
        <a:p>
          <a:r>
            <a:rPr lang="en-US" dirty="0" smtClean="0"/>
            <a:t>Labor (WKR)</a:t>
          </a:r>
          <a:endParaRPr lang="en-US" dirty="0"/>
        </a:p>
      </dgm:t>
    </dgm:pt>
    <dgm:pt modelId="{5E4DCA09-8678-4992-890A-10ADC8FFC4E6}" type="parTrans" cxnId="{DB686F4D-3890-4D52-97F5-7548572E3A63}">
      <dgm:prSet/>
      <dgm:spPr/>
      <dgm:t>
        <a:bodyPr/>
        <a:lstStyle/>
        <a:p>
          <a:endParaRPr lang="en-US"/>
        </a:p>
      </dgm:t>
    </dgm:pt>
    <dgm:pt modelId="{76D26B35-1979-48D6-9A76-B2648C9BEB55}" type="sibTrans" cxnId="{DB686F4D-3890-4D52-97F5-7548572E3A63}">
      <dgm:prSet/>
      <dgm:spPr/>
      <dgm:t>
        <a:bodyPr/>
        <a:lstStyle/>
        <a:p>
          <a:endParaRPr lang="en-US"/>
        </a:p>
      </dgm:t>
    </dgm:pt>
    <dgm:pt modelId="{7ACE39FB-6A6C-4031-AE3D-64D54E826D2E}">
      <dgm:prSet phldrT="[Text]" custT="1"/>
      <dgm:spPr/>
      <dgm:t>
        <a:bodyPr/>
        <a:lstStyle/>
        <a:p>
          <a:r>
            <a:rPr lang="en-US" sz="900" dirty="0" smtClean="0"/>
            <a:t>ISO XML</a:t>
          </a:r>
        </a:p>
      </dgm:t>
    </dgm:pt>
    <dgm:pt modelId="{251B95ED-58FE-456D-958A-2974C6E04FA6}" type="sibTrans" cxnId="{329E3968-8B7F-4A18-9113-73C6CCE0B7B0}">
      <dgm:prSet/>
      <dgm:spPr/>
      <dgm:t>
        <a:bodyPr/>
        <a:lstStyle/>
        <a:p>
          <a:endParaRPr lang="en-US"/>
        </a:p>
      </dgm:t>
    </dgm:pt>
    <dgm:pt modelId="{7332FDA7-12AF-45FE-B410-9B99602D573E}" type="parTrans" cxnId="{329E3968-8B7F-4A18-9113-73C6CCE0B7B0}">
      <dgm:prSet/>
      <dgm:spPr/>
      <dgm:t>
        <a:bodyPr/>
        <a:lstStyle/>
        <a:p>
          <a:endParaRPr lang="en-US"/>
        </a:p>
      </dgm:t>
    </dgm:pt>
    <dgm:pt modelId="{5A2D1B10-7A9E-4332-B98B-BC9967BD6C60}" type="pres">
      <dgm:prSet presAssocID="{E77124C5-84CD-48AF-8972-D0E673332FD2}" presName="mainComposite" presStyleCnt="0">
        <dgm:presLayoutVars>
          <dgm:chPref val="1"/>
          <dgm:dir/>
          <dgm:animOne val="branch"/>
          <dgm:animLvl val="lvl"/>
          <dgm:resizeHandles val="exact"/>
        </dgm:presLayoutVars>
      </dgm:prSet>
      <dgm:spPr/>
      <dgm:t>
        <a:bodyPr/>
        <a:lstStyle/>
        <a:p>
          <a:endParaRPr lang="en-US"/>
        </a:p>
      </dgm:t>
    </dgm:pt>
    <dgm:pt modelId="{828F80EA-444D-469D-B0B0-986E311AC857}" type="pres">
      <dgm:prSet presAssocID="{E77124C5-84CD-48AF-8972-D0E673332FD2}" presName="hierFlow" presStyleCnt="0"/>
      <dgm:spPr/>
    </dgm:pt>
    <dgm:pt modelId="{883F0998-409C-461C-9730-54D4D7B6191F}" type="pres">
      <dgm:prSet presAssocID="{E77124C5-84CD-48AF-8972-D0E673332FD2}" presName="firstBuf" presStyleCnt="0"/>
      <dgm:spPr/>
    </dgm:pt>
    <dgm:pt modelId="{539410BE-82CB-45D7-B9E2-F71087EC7849}" type="pres">
      <dgm:prSet presAssocID="{E77124C5-84CD-48AF-8972-D0E673332FD2}" presName="hierChild1" presStyleCnt="0">
        <dgm:presLayoutVars>
          <dgm:chPref val="1"/>
          <dgm:animOne val="branch"/>
          <dgm:animLvl val="lvl"/>
        </dgm:presLayoutVars>
      </dgm:prSet>
      <dgm:spPr/>
    </dgm:pt>
    <dgm:pt modelId="{0162754D-A64A-402C-B866-B7D38FDF83F6}" type="pres">
      <dgm:prSet presAssocID="{645800DF-03C5-4479-8F4C-3A084AB477A7}" presName="Name14" presStyleCnt="0"/>
      <dgm:spPr/>
    </dgm:pt>
    <dgm:pt modelId="{7AF7800D-5C44-4D97-9E7F-97B859C437FD}" type="pres">
      <dgm:prSet presAssocID="{645800DF-03C5-4479-8F4C-3A084AB477A7}" presName="level1Shape" presStyleLbl="node0" presStyleIdx="0" presStyleCnt="1" custLinFactX="-200000" custLinFactNeighborX="-243074" custLinFactNeighborY="1689">
        <dgm:presLayoutVars>
          <dgm:chPref val="3"/>
        </dgm:presLayoutVars>
      </dgm:prSet>
      <dgm:spPr/>
      <dgm:t>
        <a:bodyPr/>
        <a:lstStyle/>
        <a:p>
          <a:endParaRPr lang="en-US"/>
        </a:p>
      </dgm:t>
    </dgm:pt>
    <dgm:pt modelId="{EA103451-1FE7-4430-8963-52272230DA03}" type="pres">
      <dgm:prSet presAssocID="{645800DF-03C5-4479-8F4C-3A084AB477A7}" presName="hierChild2" presStyleCnt="0"/>
      <dgm:spPr/>
    </dgm:pt>
    <dgm:pt modelId="{6F63E956-94E8-4EFD-B5F9-CF72B9F6201B}" type="pres">
      <dgm:prSet presAssocID="{6336848F-C160-44A2-A001-C248BBA08D1E}" presName="Name19" presStyleLbl="parChTrans1D2" presStyleIdx="0" presStyleCnt="2"/>
      <dgm:spPr/>
      <dgm:t>
        <a:bodyPr/>
        <a:lstStyle/>
        <a:p>
          <a:endParaRPr lang="en-US"/>
        </a:p>
      </dgm:t>
    </dgm:pt>
    <dgm:pt modelId="{7556882C-17E7-4A82-8236-019D935FA3D0}" type="pres">
      <dgm:prSet presAssocID="{1BB10232-6697-4E40-A163-753F42A63024}" presName="Name21" presStyleCnt="0"/>
      <dgm:spPr/>
    </dgm:pt>
    <dgm:pt modelId="{C9A3EDB1-1A7F-457E-BE7E-B02AE2CA634F}" type="pres">
      <dgm:prSet presAssocID="{1BB10232-6697-4E40-A163-753F42A63024}" presName="level2Shape" presStyleLbl="node2" presStyleIdx="0" presStyleCnt="2" custLinFactX="-178074" custLinFactNeighborX="-200000" custLinFactNeighborY="-3139"/>
      <dgm:spPr/>
      <dgm:t>
        <a:bodyPr/>
        <a:lstStyle/>
        <a:p>
          <a:endParaRPr lang="en-US"/>
        </a:p>
      </dgm:t>
    </dgm:pt>
    <dgm:pt modelId="{59C87DA4-6BDD-445A-AAF2-76556E2E5D93}" type="pres">
      <dgm:prSet presAssocID="{1BB10232-6697-4E40-A163-753F42A63024}" presName="hierChild3" presStyleCnt="0"/>
      <dgm:spPr/>
    </dgm:pt>
    <dgm:pt modelId="{B0DF0A2B-0F0A-4616-B7B2-6572D33902D7}" type="pres">
      <dgm:prSet presAssocID="{A6D8CB3E-0C17-45AD-8209-1180560DA7E4}" presName="Name19" presStyleLbl="parChTrans1D3" presStyleIdx="0" presStyleCnt="3"/>
      <dgm:spPr/>
      <dgm:t>
        <a:bodyPr/>
        <a:lstStyle/>
        <a:p>
          <a:endParaRPr lang="en-US"/>
        </a:p>
      </dgm:t>
    </dgm:pt>
    <dgm:pt modelId="{7B4A9745-B9EB-456E-83D3-650BE18B2A96}" type="pres">
      <dgm:prSet presAssocID="{076CEB18-24E3-4A67-8752-E60C8D4A5076}" presName="Name21" presStyleCnt="0"/>
      <dgm:spPr/>
    </dgm:pt>
    <dgm:pt modelId="{84D8A493-2BEA-40B8-92C4-5005713B7924}" type="pres">
      <dgm:prSet presAssocID="{076CEB18-24E3-4A67-8752-E60C8D4A5076}" presName="level2Shape" presStyleLbl="node3" presStyleIdx="0" presStyleCnt="3" custLinFactX="-100000" custLinFactNeighborX="-148074" custLinFactNeighborY="-7967"/>
      <dgm:spPr/>
      <dgm:t>
        <a:bodyPr/>
        <a:lstStyle/>
        <a:p>
          <a:endParaRPr lang="en-US"/>
        </a:p>
      </dgm:t>
    </dgm:pt>
    <dgm:pt modelId="{122B1320-B0E4-46C8-AC75-183C153A52DB}" type="pres">
      <dgm:prSet presAssocID="{076CEB18-24E3-4A67-8752-E60C8D4A5076}" presName="hierChild3" presStyleCnt="0"/>
      <dgm:spPr/>
    </dgm:pt>
    <dgm:pt modelId="{86B8DCC1-B72C-43E7-947F-51DABA5C634D}" type="pres">
      <dgm:prSet presAssocID="{8900B805-B918-4D3B-8487-335B20C48A68}" presName="Name19" presStyleLbl="parChTrans1D4" presStyleIdx="0" presStyleCnt="5"/>
      <dgm:spPr/>
      <dgm:t>
        <a:bodyPr/>
        <a:lstStyle/>
        <a:p>
          <a:endParaRPr lang="en-US"/>
        </a:p>
      </dgm:t>
    </dgm:pt>
    <dgm:pt modelId="{13EA2454-76C4-4F8E-9ACC-6D4B4BED8D4D}" type="pres">
      <dgm:prSet presAssocID="{5993F9D2-921F-40B8-90B3-DBBC8E3F9468}" presName="Name21" presStyleCnt="0"/>
      <dgm:spPr/>
    </dgm:pt>
    <dgm:pt modelId="{2BC34620-BA05-4E15-8751-A648511AA905}" type="pres">
      <dgm:prSet presAssocID="{5993F9D2-921F-40B8-90B3-DBBC8E3F9468}" presName="level2Shape" presStyleLbl="node4" presStyleIdx="0" presStyleCnt="5" custLinFactNeighborX="11926" custLinFactNeighborY="-508"/>
      <dgm:spPr/>
      <dgm:t>
        <a:bodyPr/>
        <a:lstStyle/>
        <a:p>
          <a:endParaRPr lang="en-US"/>
        </a:p>
      </dgm:t>
    </dgm:pt>
    <dgm:pt modelId="{50533DDB-35A2-4F61-ACF9-A00F3B66BB57}" type="pres">
      <dgm:prSet presAssocID="{5993F9D2-921F-40B8-90B3-DBBC8E3F9468}" presName="hierChild3" presStyleCnt="0"/>
      <dgm:spPr/>
    </dgm:pt>
    <dgm:pt modelId="{6D5FBA10-5F1B-4FAD-AE1F-A00EFC22F60A}" type="pres">
      <dgm:prSet presAssocID="{DBF10D65-63C5-4118-A02F-C4BC04225CD8}" presName="Name19" presStyleLbl="parChTrans1D4" presStyleIdx="1" presStyleCnt="5"/>
      <dgm:spPr/>
      <dgm:t>
        <a:bodyPr/>
        <a:lstStyle/>
        <a:p>
          <a:endParaRPr lang="en-US"/>
        </a:p>
      </dgm:t>
    </dgm:pt>
    <dgm:pt modelId="{94BFB0FF-0943-4828-920E-91311A8D96ED}" type="pres">
      <dgm:prSet presAssocID="{E192CACD-DCDB-45A3-AF65-26D37A78CC10}" presName="Name21" presStyleCnt="0"/>
      <dgm:spPr/>
    </dgm:pt>
    <dgm:pt modelId="{35BC6F76-D907-478E-B34D-81F6DDFB4789}" type="pres">
      <dgm:prSet presAssocID="{E192CACD-DCDB-45A3-AF65-26D37A78CC10}" presName="level2Shape" presStyleLbl="node4" presStyleIdx="1" presStyleCnt="5"/>
      <dgm:spPr/>
      <dgm:t>
        <a:bodyPr/>
        <a:lstStyle/>
        <a:p>
          <a:endParaRPr lang="en-US"/>
        </a:p>
      </dgm:t>
    </dgm:pt>
    <dgm:pt modelId="{90F8CDBC-26A0-4DDA-94C3-D568A8BA049F}" type="pres">
      <dgm:prSet presAssocID="{E192CACD-DCDB-45A3-AF65-26D37A78CC10}" presName="hierChild3" presStyleCnt="0"/>
      <dgm:spPr/>
    </dgm:pt>
    <dgm:pt modelId="{184902D1-E166-485B-AA56-5B8EE474CFEC}" type="pres">
      <dgm:prSet presAssocID="{9516093B-B299-48E6-A065-DDE39306CC7F}" presName="Name19" presStyleLbl="parChTrans1D4" presStyleIdx="2" presStyleCnt="5"/>
      <dgm:spPr/>
      <dgm:t>
        <a:bodyPr/>
        <a:lstStyle/>
        <a:p>
          <a:endParaRPr lang="en-US"/>
        </a:p>
      </dgm:t>
    </dgm:pt>
    <dgm:pt modelId="{ED7F5A5B-F171-478D-A840-1F7738D8708F}" type="pres">
      <dgm:prSet presAssocID="{7BF40A07-D1F1-4226-80B5-6D885BC5F758}" presName="Name21" presStyleCnt="0"/>
      <dgm:spPr/>
    </dgm:pt>
    <dgm:pt modelId="{085D8FF8-D98E-400A-8E38-2F0B4A1CE31C}" type="pres">
      <dgm:prSet presAssocID="{7BF40A07-D1F1-4226-80B5-6D885BC5F758}" presName="level2Shape" presStyleLbl="node4" presStyleIdx="2" presStyleCnt="5"/>
      <dgm:spPr/>
      <dgm:t>
        <a:bodyPr/>
        <a:lstStyle/>
        <a:p>
          <a:endParaRPr lang="en-US"/>
        </a:p>
      </dgm:t>
    </dgm:pt>
    <dgm:pt modelId="{027F576D-97EB-4326-9BE4-FFBB9672B9E0}" type="pres">
      <dgm:prSet presAssocID="{7BF40A07-D1F1-4226-80B5-6D885BC5F758}" presName="hierChild3" presStyleCnt="0"/>
      <dgm:spPr/>
    </dgm:pt>
    <dgm:pt modelId="{F07AA5EC-EBAF-4C5C-943F-9BE893C53024}" type="pres">
      <dgm:prSet presAssocID="{3CEFF7C2-D39A-4BA8-9881-155E8F8791DE}" presName="Name19" presStyleLbl="parChTrans1D4" presStyleIdx="3" presStyleCnt="5"/>
      <dgm:spPr/>
      <dgm:t>
        <a:bodyPr/>
        <a:lstStyle/>
        <a:p>
          <a:endParaRPr lang="en-US"/>
        </a:p>
      </dgm:t>
    </dgm:pt>
    <dgm:pt modelId="{EE21ECB3-902B-4B40-AE56-5871731BFF7D}" type="pres">
      <dgm:prSet presAssocID="{5E14DBD8-B650-415A-9E85-0A4507F78A94}" presName="Name21" presStyleCnt="0"/>
      <dgm:spPr/>
    </dgm:pt>
    <dgm:pt modelId="{0F9FF2E3-46C9-4E2F-87A3-0BA44FDA46DB}" type="pres">
      <dgm:prSet presAssocID="{5E14DBD8-B650-415A-9E85-0A4507F78A94}" presName="level2Shape" presStyleLbl="node4" presStyleIdx="3" presStyleCnt="5"/>
      <dgm:spPr/>
      <dgm:t>
        <a:bodyPr/>
        <a:lstStyle/>
        <a:p>
          <a:endParaRPr lang="en-US"/>
        </a:p>
      </dgm:t>
    </dgm:pt>
    <dgm:pt modelId="{9CBE1380-7A76-4905-9306-3EB20AEC182C}" type="pres">
      <dgm:prSet presAssocID="{5E14DBD8-B650-415A-9E85-0A4507F78A94}" presName="hierChild3" presStyleCnt="0"/>
      <dgm:spPr/>
    </dgm:pt>
    <dgm:pt modelId="{B296C869-09E0-4DBB-891F-F8451403662C}" type="pres">
      <dgm:prSet presAssocID="{5E4DCA09-8678-4992-890A-10ADC8FFC4E6}" presName="Name19" presStyleLbl="parChTrans1D4" presStyleIdx="4" presStyleCnt="5"/>
      <dgm:spPr/>
      <dgm:t>
        <a:bodyPr/>
        <a:lstStyle/>
        <a:p>
          <a:endParaRPr lang="en-US"/>
        </a:p>
      </dgm:t>
    </dgm:pt>
    <dgm:pt modelId="{81BB0368-0322-4234-8F15-AE2A9382F8CD}" type="pres">
      <dgm:prSet presAssocID="{F1862D7A-2928-40C2-97AB-2D56CBA42D8C}" presName="Name21" presStyleCnt="0"/>
      <dgm:spPr/>
    </dgm:pt>
    <dgm:pt modelId="{49CD4F2E-3B40-436D-BB86-95D8726A6AB5}" type="pres">
      <dgm:prSet presAssocID="{F1862D7A-2928-40C2-97AB-2D56CBA42D8C}" presName="level2Shape" presStyleLbl="node4" presStyleIdx="4" presStyleCnt="5"/>
      <dgm:spPr/>
      <dgm:t>
        <a:bodyPr/>
        <a:lstStyle/>
        <a:p>
          <a:endParaRPr lang="en-US"/>
        </a:p>
      </dgm:t>
    </dgm:pt>
    <dgm:pt modelId="{C28FC871-1100-491B-B0C7-D00199E9D6BD}" type="pres">
      <dgm:prSet presAssocID="{F1862D7A-2928-40C2-97AB-2D56CBA42D8C}" presName="hierChild3" presStyleCnt="0"/>
      <dgm:spPr/>
    </dgm:pt>
    <dgm:pt modelId="{DF0071D7-39AB-41F4-BEF2-07468B2A96FD}" type="pres">
      <dgm:prSet presAssocID="{77994448-B523-494C-8BC1-45FB0BE3A5DB}" presName="Name19" presStyleLbl="parChTrans1D3" presStyleIdx="1" presStyleCnt="3"/>
      <dgm:spPr/>
      <dgm:t>
        <a:bodyPr/>
        <a:lstStyle/>
        <a:p>
          <a:endParaRPr lang="en-US"/>
        </a:p>
      </dgm:t>
    </dgm:pt>
    <dgm:pt modelId="{8A1C7413-AEA3-4EA7-9DD6-2163BA9A22EF}" type="pres">
      <dgm:prSet presAssocID="{3A8F8FC1-571D-468C-BB9C-6ED076098E09}" presName="Name21" presStyleCnt="0"/>
      <dgm:spPr/>
    </dgm:pt>
    <dgm:pt modelId="{073E1572-A3BF-42CB-8B13-26A8D57A7271}" type="pres">
      <dgm:prSet presAssocID="{3A8F8FC1-571D-468C-BB9C-6ED076098E09}" presName="level2Shape" presStyleLbl="node3" presStyleIdx="1" presStyleCnt="3" custLinFactX="-100000" custLinFactNeighborX="-155191" custLinFactNeighborY="-7968"/>
      <dgm:spPr/>
      <dgm:t>
        <a:bodyPr/>
        <a:lstStyle/>
        <a:p>
          <a:endParaRPr lang="en-US"/>
        </a:p>
      </dgm:t>
    </dgm:pt>
    <dgm:pt modelId="{746A2C17-EB85-47BC-ACD7-8009EEAD011E}" type="pres">
      <dgm:prSet presAssocID="{3A8F8FC1-571D-468C-BB9C-6ED076098E09}" presName="hierChild3" presStyleCnt="0"/>
      <dgm:spPr/>
    </dgm:pt>
    <dgm:pt modelId="{6CC8D2B9-343C-47E3-A517-5C4080D059F3}" type="pres">
      <dgm:prSet presAssocID="{6F4C195D-6DF3-4594-B203-D7519AFB7868}" presName="Name19" presStyleLbl="parChTrans1D3" presStyleIdx="2" presStyleCnt="3"/>
      <dgm:spPr/>
      <dgm:t>
        <a:bodyPr/>
        <a:lstStyle/>
        <a:p>
          <a:endParaRPr lang="en-US"/>
        </a:p>
      </dgm:t>
    </dgm:pt>
    <dgm:pt modelId="{FEC02886-CA85-4B6D-B19E-51929B019253}" type="pres">
      <dgm:prSet presAssocID="{A6472903-8E83-4F2B-92D3-CB1222B2B38B}" presName="Name21" presStyleCnt="0"/>
      <dgm:spPr/>
    </dgm:pt>
    <dgm:pt modelId="{69F39D03-3B5E-452A-A315-03A5F4E963E3}" type="pres">
      <dgm:prSet presAssocID="{A6472903-8E83-4F2B-92D3-CB1222B2B38B}" presName="level2Shape" presStyleLbl="node3" presStyleIdx="2" presStyleCnt="3" custLinFactX="-100000" custLinFactNeighborX="-170841" custLinFactNeighborY="-7968"/>
      <dgm:spPr/>
      <dgm:t>
        <a:bodyPr/>
        <a:lstStyle/>
        <a:p>
          <a:endParaRPr lang="en-US"/>
        </a:p>
      </dgm:t>
    </dgm:pt>
    <dgm:pt modelId="{FA2532B3-1E63-49C8-ABF6-958EA7026016}" type="pres">
      <dgm:prSet presAssocID="{A6472903-8E83-4F2B-92D3-CB1222B2B38B}" presName="hierChild3" presStyleCnt="0"/>
      <dgm:spPr/>
    </dgm:pt>
    <dgm:pt modelId="{FEC3159E-EEB2-4AAC-A6C1-F038FA3A39BA}" type="pres">
      <dgm:prSet presAssocID="{7332FDA7-12AF-45FE-B410-9B99602D573E}" presName="Name19" presStyleLbl="parChTrans1D2" presStyleIdx="1" presStyleCnt="2"/>
      <dgm:spPr/>
      <dgm:t>
        <a:bodyPr/>
        <a:lstStyle/>
        <a:p>
          <a:endParaRPr lang="en-US"/>
        </a:p>
      </dgm:t>
    </dgm:pt>
    <dgm:pt modelId="{287994F8-4AE8-41EC-BCF8-30BD76B6746D}" type="pres">
      <dgm:prSet presAssocID="{7ACE39FB-6A6C-4031-AE3D-64D54E826D2E}" presName="Name21" presStyleCnt="0"/>
      <dgm:spPr/>
    </dgm:pt>
    <dgm:pt modelId="{857D2A02-A49B-4EE7-9B9A-4DE2822E21B1}" type="pres">
      <dgm:prSet presAssocID="{7ACE39FB-6A6C-4031-AE3D-64D54E826D2E}" presName="level2Shape" presStyleLbl="node2" presStyleIdx="1" presStyleCnt="2" custLinFactX="-185191" custLinFactNeighborX="-200000" custLinFactNeighborY="-3139"/>
      <dgm:spPr/>
      <dgm:t>
        <a:bodyPr/>
        <a:lstStyle/>
        <a:p>
          <a:endParaRPr lang="en-US"/>
        </a:p>
      </dgm:t>
    </dgm:pt>
    <dgm:pt modelId="{E1B80CC6-AD91-4DBB-A028-377DB400288F}" type="pres">
      <dgm:prSet presAssocID="{7ACE39FB-6A6C-4031-AE3D-64D54E826D2E}" presName="hierChild3" presStyleCnt="0"/>
      <dgm:spPr/>
    </dgm:pt>
    <dgm:pt modelId="{1CF14F9F-A723-499A-BCEE-23893D51DF76}" type="pres">
      <dgm:prSet presAssocID="{E77124C5-84CD-48AF-8972-D0E673332FD2}" presName="bgShapesFlow" presStyleCnt="0"/>
      <dgm:spPr/>
    </dgm:pt>
    <dgm:pt modelId="{81287223-C3CE-4AAD-800E-1EC4346374F3}" type="pres">
      <dgm:prSet presAssocID="{E49A7D90-38AE-444A-9E1D-62B8D8E333E6}" presName="rectComp" presStyleCnt="0"/>
      <dgm:spPr/>
    </dgm:pt>
    <dgm:pt modelId="{BEA641C3-F509-417E-A316-6F856A20ACA5}" type="pres">
      <dgm:prSet presAssocID="{E49A7D90-38AE-444A-9E1D-62B8D8E333E6}" presName="bgRect" presStyleLbl="bgShp" presStyleIdx="0" presStyleCnt="4"/>
      <dgm:spPr/>
      <dgm:t>
        <a:bodyPr/>
        <a:lstStyle/>
        <a:p>
          <a:endParaRPr lang="en-US"/>
        </a:p>
      </dgm:t>
    </dgm:pt>
    <dgm:pt modelId="{A0361887-EFE3-46BE-9603-52A76DF5A660}" type="pres">
      <dgm:prSet presAssocID="{E49A7D90-38AE-444A-9E1D-62B8D8E333E6}" presName="bgRectTx" presStyleLbl="bgShp" presStyleIdx="0" presStyleCnt="4">
        <dgm:presLayoutVars>
          <dgm:bulletEnabled val="1"/>
        </dgm:presLayoutVars>
      </dgm:prSet>
      <dgm:spPr/>
      <dgm:t>
        <a:bodyPr/>
        <a:lstStyle/>
        <a:p>
          <a:endParaRPr lang="en-US"/>
        </a:p>
      </dgm:t>
    </dgm:pt>
    <dgm:pt modelId="{5DED141A-2CC5-4A97-A69A-02B687AF2C3D}" type="pres">
      <dgm:prSet presAssocID="{E49A7D90-38AE-444A-9E1D-62B8D8E333E6}" presName="spComp" presStyleCnt="0"/>
      <dgm:spPr/>
    </dgm:pt>
    <dgm:pt modelId="{142CF5CC-56EE-4A0C-B943-8DCB1A292B44}" type="pres">
      <dgm:prSet presAssocID="{E49A7D90-38AE-444A-9E1D-62B8D8E333E6}" presName="vSp" presStyleCnt="0"/>
      <dgm:spPr/>
    </dgm:pt>
    <dgm:pt modelId="{B749B824-E68B-4D2C-AF6C-B5145500A2CB}" type="pres">
      <dgm:prSet presAssocID="{55847DB0-2250-47BD-9933-31C80CB147B0}" presName="rectComp" presStyleCnt="0"/>
      <dgm:spPr/>
    </dgm:pt>
    <dgm:pt modelId="{DAD3ACFF-6ABD-409E-9B1A-0789D002AE94}" type="pres">
      <dgm:prSet presAssocID="{55847DB0-2250-47BD-9933-31C80CB147B0}" presName="bgRect" presStyleLbl="bgShp" presStyleIdx="1" presStyleCnt="4"/>
      <dgm:spPr/>
      <dgm:t>
        <a:bodyPr/>
        <a:lstStyle/>
        <a:p>
          <a:endParaRPr lang="en-US"/>
        </a:p>
      </dgm:t>
    </dgm:pt>
    <dgm:pt modelId="{3B745AC1-B3BB-4821-95B3-61917BF179A1}" type="pres">
      <dgm:prSet presAssocID="{55847DB0-2250-47BD-9933-31C80CB147B0}" presName="bgRectTx" presStyleLbl="bgShp" presStyleIdx="1" presStyleCnt="4">
        <dgm:presLayoutVars>
          <dgm:bulletEnabled val="1"/>
        </dgm:presLayoutVars>
      </dgm:prSet>
      <dgm:spPr/>
      <dgm:t>
        <a:bodyPr/>
        <a:lstStyle/>
        <a:p>
          <a:endParaRPr lang="en-US"/>
        </a:p>
      </dgm:t>
    </dgm:pt>
    <dgm:pt modelId="{77D3E6A9-958D-4AC9-9349-34F232053056}" type="pres">
      <dgm:prSet presAssocID="{55847DB0-2250-47BD-9933-31C80CB147B0}" presName="spComp" presStyleCnt="0"/>
      <dgm:spPr/>
    </dgm:pt>
    <dgm:pt modelId="{48264F1B-7E91-47EF-B591-D66C633B6FE6}" type="pres">
      <dgm:prSet presAssocID="{55847DB0-2250-47BD-9933-31C80CB147B0}" presName="vSp" presStyleCnt="0"/>
      <dgm:spPr/>
    </dgm:pt>
    <dgm:pt modelId="{978BD655-451E-47A5-BEB1-78D3800F1282}" type="pres">
      <dgm:prSet presAssocID="{E974F041-0107-4746-B69C-E55FB5B24937}" presName="rectComp" presStyleCnt="0"/>
      <dgm:spPr/>
    </dgm:pt>
    <dgm:pt modelId="{2CE335FD-B58A-44E8-B2A4-D8172CFE02BB}" type="pres">
      <dgm:prSet presAssocID="{E974F041-0107-4746-B69C-E55FB5B24937}" presName="bgRect" presStyleLbl="bgShp" presStyleIdx="2" presStyleCnt="4"/>
      <dgm:spPr/>
      <dgm:t>
        <a:bodyPr/>
        <a:lstStyle/>
        <a:p>
          <a:endParaRPr lang="en-US"/>
        </a:p>
      </dgm:t>
    </dgm:pt>
    <dgm:pt modelId="{3D15549F-422B-4605-81FB-D1C178233160}" type="pres">
      <dgm:prSet presAssocID="{E974F041-0107-4746-B69C-E55FB5B24937}" presName="bgRectTx" presStyleLbl="bgShp" presStyleIdx="2" presStyleCnt="4">
        <dgm:presLayoutVars>
          <dgm:bulletEnabled val="1"/>
        </dgm:presLayoutVars>
      </dgm:prSet>
      <dgm:spPr/>
      <dgm:t>
        <a:bodyPr/>
        <a:lstStyle/>
        <a:p>
          <a:endParaRPr lang="en-US"/>
        </a:p>
      </dgm:t>
    </dgm:pt>
    <dgm:pt modelId="{79D87C4D-65CB-4963-87C2-492EC2DDFA76}" type="pres">
      <dgm:prSet presAssocID="{E974F041-0107-4746-B69C-E55FB5B24937}" presName="spComp" presStyleCnt="0"/>
      <dgm:spPr/>
    </dgm:pt>
    <dgm:pt modelId="{B8EF4987-9716-4B89-A188-830758BE4129}" type="pres">
      <dgm:prSet presAssocID="{E974F041-0107-4746-B69C-E55FB5B24937}" presName="vSp" presStyleCnt="0"/>
      <dgm:spPr/>
    </dgm:pt>
    <dgm:pt modelId="{F32BB100-8F35-40F4-85DF-23C98B8440F3}" type="pres">
      <dgm:prSet presAssocID="{5CFA6449-A1D9-4328-B40B-4316B974B84E}" presName="rectComp" presStyleCnt="0"/>
      <dgm:spPr/>
    </dgm:pt>
    <dgm:pt modelId="{A4EB4661-E55E-4F91-B897-61D282FB4A05}" type="pres">
      <dgm:prSet presAssocID="{5CFA6449-A1D9-4328-B40B-4316B974B84E}" presName="bgRect" presStyleLbl="bgShp" presStyleIdx="3" presStyleCnt="4" custLinFactNeighborX="12544" custLinFactNeighborY="-1903"/>
      <dgm:spPr/>
      <dgm:t>
        <a:bodyPr/>
        <a:lstStyle/>
        <a:p>
          <a:endParaRPr lang="en-US"/>
        </a:p>
      </dgm:t>
    </dgm:pt>
    <dgm:pt modelId="{D2E1833E-9B38-495B-BA67-534A90F05687}" type="pres">
      <dgm:prSet presAssocID="{5CFA6449-A1D9-4328-B40B-4316B974B84E}" presName="bgRectTx" presStyleLbl="bgShp" presStyleIdx="3" presStyleCnt="4">
        <dgm:presLayoutVars>
          <dgm:bulletEnabled val="1"/>
        </dgm:presLayoutVars>
      </dgm:prSet>
      <dgm:spPr/>
      <dgm:t>
        <a:bodyPr/>
        <a:lstStyle/>
        <a:p>
          <a:endParaRPr lang="en-US"/>
        </a:p>
      </dgm:t>
    </dgm:pt>
  </dgm:ptLst>
  <dgm:cxnLst>
    <dgm:cxn modelId="{7AA6B0A9-7DD3-4B86-8743-62396BA87204}" srcId="{E77124C5-84CD-48AF-8972-D0E673332FD2}" destId="{645800DF-03C5-4479-8F4C-3A084AB477A7}" srcOrd="0" destOrd="0" parTransId="{F6299DFC-BF7F-4938-8A02-9B34AD64FFD4}" sibTransId="{907B5A29-0BB9-4465-9174-A3DE9CCBC938}"/>
    <dgm:cxn modelId="{74984EDD-BE7C-4A35-ADAF-395E9E96AF1B}" type="presOf" srcId="{9516093B-B299-48E6-A065-DDE39306CC7F}" destId="{184902D1-E166-485B-AA56-5B8EE474CFEC}" srcOrd="0" destOrd="0" presId="urn:microsoft.com/office/officeart/2005/8/layout/hierarchy6"/>
    <dgm:cxn modelId="{C50FBF95-1EAC-45BF-A225-A6F127C33540}" type="presOf" srcId="{5CFA6449-A1D9-4328-B40B-4316B974B84E}" destId="{A4EB4661-E55E-4F91-B897-61D282FB4A05}" srcOrd="0" destOrd="0" presId="urn:microsoft.com/office/officeart/2005/8/layout/hierarchy6"/>
    <dgm:cxn modelId="{C8EC60C4-E94E-4533-8846-A895E6C6F004}" type="presOf" srcId="{A6472903-8E83-4F2B-92D3-CB1222B2B38B}" destId="{69F39D03-3B5E-452A-A315-03A5F4E963E3}" srcOrd="0" destOrd="0" presId="urn:microsoft.com/office/officeart/2005/8/layout/hierarchy6"/>
    <dgm:cxn modelId="{BA49604B-2340-4B2F-97F8-2B24D81453D8}" type="presOf" srcId="{DBF10D65-63C5-4118-A02F-C4BC04225CD8}" destId="{6D5FBA10-5F1B-4FAD-AE1F-A00EFC22F60A}" srcOrd="0" destOrd="0" presId="urn:microsoft.com/office/officeart/2005/8/layout/hierarchy6"/>
    <dgm:cxn modelId="{8887069B-56A7-446D-8E79-09043E2D74B0}" srcId="{1BB10232-6697-4E40-A163-753F42A63024}" destId="{A6472903-8E83-4F2B-92D3-CB1222B2B38B}" srcOrd="2" destOrd="0" parTransId="{6F4C195D-6DF3-4594-B203-D7519AFB7868}" sibTransId="{65FD71FB-51D3-479E-8AF4-1FBA60AEC076}"/>
    <dgm:cxn modelId="{9065914E-3AA7-4E56-B31B-7A76256354C5}" srcId="{076CEB18-24E3-4A67-8752-E60C8D4A5076}" destId="{5993F9D2-921F-40B8-90B3-DBBC8E3F9468}" srcOrd="0" destOrd="0" parTransId="{8900B805-B918-4D3B-8487-335B20C48A68}" sibTransId="{B874BE71-8F08-4292-9E4E-35D4F8B1F5C3}"/>
    <dgm:cxn modelId="{1BC949FC-C01D-4C5F-83BB-AFA3149A29A6}" type="presOf" srcId="{E49A7D90-38AE-444A-9E1D-62B8D8E333E6}" destId="{BEA641C3-F509-417E-A316-6F856A20ACA5}" srcOrd="0" destOrd="0" presId="urn:microsoft.com/office/officeart/2005/8/layout/hierarchy6"/>
    <dgm:cxn modelId="{E0741C82-D7FC-4452-8DE9-B9CE80A24830}" type="presOf" srcId="{55847DB0-2250-47BD-9933-31C80CB147B0}" destId="{3B745AC1-B3BB-4821-95B3-61917BF179A1}" srcOrd="1" destOrd="0" presId="urn:microsoft.com/office/officeart/2005/8/layout/hierarchy6"/>
    <dgm:cxn modelId="{B9FA43D3-2748-4256-9A28-A7C97332A063}" type="presOf" srcId="{5CFA6449-A1D9-4328-B40B-4316B974B84E}" destId="{D2E1833E-9B38-495B-BA67-534A90F05687}" srcOrd="1" destOrd="0" presId="urn:microsoft.com/office/officeart/2005/8/layout/hierarchy6"/>
    <dgm:cxn modelId="{8328290C-9633-426B-86D7-9EDDCA66582E}" type="presOf" srcId="{076CEB18-24E3-4A67-8752-E60C8D4A5076}" destId="{84D8A493-2BEA-40B8-92C4-5005713B7924}" srcOrd="0" destOrd="0" presId="urn:microsoft.com/office/officeart/2005/8/layout/hierarchy6"/>
    <dgm:cxn modelId="{87193909-1496-44EB-8862-8710234D2FB4}" srcId="{E77124C5-84CD-48AF-8972-D0E673332FD2}" destId="{55847DB0-2250-47BD-9933-31C80CB147B0}" srcOrd="2" destOrd="0" parTransId="{198E9FC7-987D-428E-9F1B-61D328FC19B9}" sibTransId="{41BB5FFE-5C9A-48FD-8280-ED65FB9E24D5}"/>
    <dgm:cxn modelId="{54E020B4-3345-4405-82CB-77D9A7A88741}" srcId="{076CEB18-24E3-4A67-8752-E60C8D4A5076}" destId="{5E14DBD8-B650-415A-9E85-0A4507F78A94}" srcOrd="3" destOrd="0" parTransId="{3CEFF7C2-D39A-4BA8-9881-155E8F8791DE}" sibTransId="{DD80AAA6-04C3-41A8-B3C8-59CDEEBBAB2D}"/>
    <dgm:cxn modelId="{C3CBC147-8E59-4DCC-A576-C04AB333B63F}" type="presOf" srcId="{E974F041-0107-4746-B69C-E55FB5B24937}" destId="{3D15549F-422B-4605-81FB-D1C178233160}" srcOrd="1" destOrd="0" presId="urn:microsoft.com/office/officeart/2005/8/layout/hierarchy6"/>
    <dgm:cxn modelId="{1AACD07A-179F-4CA3-8F03-D77C80147327}" type="presOf" srcId="{E77124C5-84CD-48AF-8972-D0E673332FD2}" destId="{5A2D1B10-7A9E-4332-B98B-BC9967BD6C60}" srcOrd="0" destOrd="0" presId="urn:microsoft.com/office/officeart/2005/8/layout/hierarchy6"/>
    <dgm:cxn modelId="{B2B440B2-D4F5-4DE1-BB25-87256DABE965}" type="presOf" srcId="{E974F041-0107-4746-B69C-E55FB5B24937}" destId="{2CE335FD-B58A-44E8-B2A4-D8172CFE02BB}" srcOrd="0" destOrd="0" presId="urn:microsoft.com/office/officeart/2005/8/layout/hierarchy6"/>
    <dgm:cxn modelId="{DD7086E7-1388-4DF5-8DBA-7746BFAF0B73}" srcId="{E77124C5-84CD-48AF-8972-D0E673332FD2}" destId="{E49A7D90-38AE-444A-9E1D-62B8D8E333E6}" srcOrd="1" destOrd="0" parTransId="{877A1172-0DE9-413A-A056-32322431C548}" sibTransId="{F0348E50-7683-43A2-AB65-3A51A5F8A3B5}"/>
    <dgm:cxn modelId="{2884E018-FB74-4313-932F-B34313CC584D}" srcId="{076CEB18-24E3-4A67-8752-E60C8D4A5076}" destId="{E192CACD-DCDB-45A3-AF65-26D37A78CC10}" srcOrd="1" destOrd="0" parTransId="{DBF10D65-63C5-4118-A02F-C4BC04225CD8}" sibTransId="{66DEDE13-DBF7-49F8-A124-532CCAAB27F7}"/>
    <dgm:cxn modelId="{DD937403-F5A7-4E34-9CE8-46795C57C0D9}" type="presOf" srcId="{7ACE39FB-6A6C-4031-AE3D-64D54E826D2E}" destId="{857D2A02-A49B-4EE7-9B9A-4DE2822E21B1}" srcOrd="0" destOrd="0" presId="urn:microsoft.com/office/officeart/2005/8/layout/hierarchy6"/>
    <dgm:cxn modelId="{DB686F4D-3890-4D52-97F5-7548572E3A63}" srcId="{076CEB18-24E3-4A67-8752-E60C8D4A5076}" destId="{F1862D7A-2928-40C2-97AB-2D56CBA42D8C}" srcOrd="4" destOrd="0" parTransId="{5E4DCA09-8678-4992-890A-10ADC8FFC4E6}" sibTransId="{76D26B35-1979-48D6-9A76-B2648C9BEB55}"/>
    <dgm:cxn modelId="{88F98EE6-85C0-4916-8244-E1A5B68275F0}" type="presOf" srcId="{E49A7D90-38AE-444A-9E1D-62B8D8E333E6}" destId="{A0361887-EFE3-46BE-9603-52A76DF5A660}" srcOrd="1" destOrd="0" presId="urn:microsoft.com/office/officeart/2005/8/layout/hierarchy6"/>
    <dgm:cxn modelId="{AE8CCA77-4F25-487D-B80B-1A10B795E779}" type="presOf" srcId="{3CEFF7C2-D39A-4BA8-9881-155E8F8791DE}" destId="{F07AA5EC-EBAF-4C5C-943F-9BE893C53024}" srcOrd="0" destOrd="0" presId="urn:microsoft.com/office/officeart/2005/8/layout/hierarchy6"/>
    <dgm:cxn modelId="{3EA8C21F-D76D-4C53-9BC1-6ADAAAEBB59E}" type="presOf" srcId="{F1862D7A-2928-40C2-97AB-2D56CBA42D8C}" destId="{49CD4F2E-3B40-436D-BB86-95D8726A6AB5}" srcOrd="0" destOrd="0" presId="urn:microsoft.com/office/officeart/2005/8/layout/hierarchy6"/>
    <dgm:cxn modelId="{C549DA2F-FA51-4B4C-8BF5-1721E1161C5E}" type="presOf" srcId="{6F4C195D-6DF3-4594-B203-D7519AFB7868}" destId="{6CC8D2B9-343C-47E3-A517-5C4080D059F3}" srcOrd="0" destOrd="0" presId="urn:microsoft.com/office/officeart/2005/8/layout/hierarchy6"/>
    <dgm:cxn modelId="{D61C956A-FE9B-4C24-9BFA-5DB81924DDC2}" type="presOf" srcId="{5E4DCA09-8678-4992-890A-10ADC8FFC4E6}" destId="{B296C869-09E0-4DBB-891F-F8451403662C}" srcOrd="0" destOrd="0" presId="urn:microsoft.com/office/officeart/2005/8/layout/hierarchy6"/>
    <dgm:cxn modelId="{04149627-428B-44B3-B30B-5D81CABB8CD0}" srcId="{1BB10232-6697-4E40-A163-753F42A63024}" destId="{076CEB18-24E3-4A67-8752-E60C8D4A5076}" srcOrd="0" destOrd="0" parTransId="{A6D8CB3E-0C17-45AD-8209-1180560DA7E4}" sibTransId="{C2F3EA5D-1DD6-4C4E-9E42-8F3454F72DCB}"/>
    <dgm:cxn modelId="{00D2A430-79C0-4AE8-9A3E-8AF83CCBDF2C}" type="presOf" srcId="{3A8F8FC1-571D-468C-BB9C-6ED076098E09}" destId="{073E1572-A3BF-42CB-8B13-26A8D57A7271}" srcOrd="0" destOrd="0" presId="urn:microsoft.com/office/officeart/2005/8/layout/hierarchy6"/>
    <dgm:cxn modelId="{9A2E1095-97EF-4A68-891F-6E444612BFCD}" type="presOf" srcId="{8900B805-B918-4D3B-8487-335B20C48A68}" destId="{86B8DCC1-B72C-43E7-947F-51DABA5C634D}" srcOrd="0" destOrd="0" presId="urn:microsoft.com/office/officeart/2005/8/layout/hierarchy6"/>
    <dgm:cxn modelId="{EE9412D2-8EB4-4D52-BC17-ADFA1935D463}" type="presOf" srcId="{E192CACD-DCDB-45A3-AF65-26D37A78CC10}" destId="{35BC6F76-D907-478E-B34D-81F6DDFB4789}" srcOrd="0" destOrd="0" presId="urn:microsoft.com/office/officeart/2005/8/layout/hierarchy6"/>
    <dgm:cxn modelId="{9DF8F8FD-916C-4D3E-9013-1F5625D5458D}" type="presOf" srcId="{A6D8CB3E-0C17-45AD-8209-1180560DA7E4}" destId="{B0DF0A2B-0F0A-4616-B7B2-6572D33902D7}" srcOrd="0" destOrd="0" presId="urn:microsoft.com/office/officeart/2005/8/layout/hierarchy6"/>
    <dgm:cxn modelId="{3FF01168-C843-4114-8B09-727ACF3970EB}" type="presOf" srcId="{7332FDA7-12AF-45FE-B410-9B99602D573E}" destId="{FEC3159E-EEB2-4AAC-A6C1-F038FA3A39BA}" srcOrd="0" destOrd="0" presId="urn:microsoft.com/office/officeart/2005/8/layout/hierarchy6"/>
    <dgm:cxn modelId="{095715FB-8CC9-4C75-98CE-C456798C2313}" type="presOf" srcId="{7BF40A07-D1F1-4226-80B5-6D885BC5F758}" destId="{085D8FF8-D98E-400A-8E38-2F0B4A1CE31C}" srcOrd="0" destOrd="0" presId="urn:microsoft.com/office/officeart/2005/8/layout/hierarchy6"/>
    <dgm:cxn modelId="{27917266-960C-4BB5-9E17-9D76C71BDF8E}" type="presOf" srcId="{55847DB0-2250-47BD-9933-31C80CB147B0}" destId="{DAD3ACFF-6ABD-409E-9B1A-0789D002AE94}" srcOrd="0" destOrd="0" presId="urn:microsoft.com/office/officeart/2005/8/layout/hierarchy6"/>
    <dgm:cxn modelId="{76D70CA1-9976-41AD-B9F5-850F49EE9647}" srcId="{076CEB18-24E3-4A67-8752-E60C8D4A5076}" destId="{7BF40A07-D1F1-4226-80B5-6D885BC5F758}" srcOrd="2" destOrd="0" parTransId="{9516093B-B299-48E6-A065-DDE39306CC7F}" sibTransId="{E9884DE5-5B10-45E7-83E0-9F461773220E}"/>
    <dgm:cxn modelId="{F93CACB8-D9DF-4B35-9F3A-C4294625B080}" type="presOf" srcId="{5E14DBD8-B650-415A-9E85-0A4507F78A94}" destId="{0F9FF2E3-46C9-4E2F-87A3-0BA44FDA46DB}" srcOrd="0" destOrd="0" presId="urn:microsoft.com/office/officeart/2005/8/layout/hierarchy6"/>
    <dgm:cxn modelId="{880909DF-1605-45E0-B5A5-D02AF46E388A}" srcId="{E77124C5-84CD-48AF-8972-D0E673332FD2}" destId="{E974F041-0107-4746-B69C-E55FB5B24937}" srcOrd="3" destOrd="0" parTransId="{344A1F69-25EF-42A2-9FA5-85175B9BF8D9}" sibTransId="{2B4A25EC-4DB2-44E1-977B-08CAC043AEC9}"/>
    <dgm:cxn modelId="{E04883AB-5C35-4E56-AD95-135BA5BB544D}" type="presOf" srcId="{645800DF-03C5-4479-8F4C-3A084AB477A7}" destId="{7AF7800D-5C44-4D97-9E7F-97B859C437FD}" srcOrd="0" destOrd="0" presId="urn:microsoft.com/office/officeart/2005/8/layout/hierarchy6"/>
    <dgm:cxn modelId="{EC7BCCEF-1D6F-4DE4-B180-DB319DCDC323}" type="presOf" srcId="{5993F9D2-921F-40B8-90B3-DBBC8E3F9468}" destId="{2BC34620-BA05-4E15-8751-A648511AA905}" srcOrd="0" destOrd="0" presId="urn:microsoft.com/office/officeart/2005/8/layout/hierarchy6"/>
    <dgm:cxn modelId="{98421175-7A78-4C4B-A1F6-2D5749B72A80}" type="presOf" srcId="{77994448-B523-494C-8BC1-45FB0BE3A5DB}" destId="{DF0071D7-39AB-41F4-BEF2-07468B2A96FD}" srcOrd="0" destOrd="0" presId="urn:microsoft.com/office/officeart/2005/8/layout/hierarchy6"/>
    <dgm:cxn modelId="{329E3968-8B7F-4A18-9113-73C6CCE0B7B0}" srcId="{645800DF-03C5-4479-8F4C-3A084AB477A7}" destId="{7ACE39FB-6A6C-4031-AE3D-64D54E826D2E}" srcOrd="1" destOrd="0" parTransId="{7332FDA7-12AF-45FE-B410-9B99602D573E}" sibTransId="{251B95ED-58FE-456D-958A-2974C6E04FA6}"/>
    <dgm:cxn modelId="{C90166C7-1FCB-439B-8338-4B298C06F9E9}" srcId="{645800DF-03C5-4479-8F4C-3A084AB477A7}" destId="{1BB10232-6697-4E40-A163-753F42A63024}" srcOrd="0" destOrd="0" parTransId="{6336848F-C160-44A2-A001-C248BBA08D1E}" sibTransId="{101105F1-C3C9-4AFE-A7BA-440B63207C3D}"/>
    <dgm:cxn modelId="{18D7102E-4D7F-45B3-AD99-4EA6E9B242B8}" srcId="{1BB10232-6697-4E40-A163-753F42A63024}" destId="{3A8F8FC1-571D-468C-BB9C-6ED076098E09}" srcOrd="1" destOrd="0" parTransId="{77994448-B523-494C-8BC1-45FB0BE3A5DB}" sibTransId="{1D297DA5-ABE1-4BA1-B0C9-C26F11D15B88}"/>
    <dgm:cxn modelId="{871B6DEB-84D0-478B-B0F7-862AF59F5DF4}" type="presOf" srcId="{6336848F-C160-44A2-A001-C248BBA08D1E}" destId="{6F63E956-94E8-4EFD-B5F9-CF72B9F6201B}" srcOrd="0" destOrd="0" presId="urn:microsoft.com/office/officeart/2005/8/layout/hierarchy6"/>
    <dgm:cxn modelId="{56750266-F588-4E5D-9918-76A5800C0991}" type="presOf" srcId="{1BB10232-6697-4E40-A163-753F42A63024}" destId="{C9A3EDB1-1A7F-457E-BE7E-B02AE2CA634F}" srcOrd="0" destOrd="0" presId="urn:microsoft.com/office/officeart/2005/8/layout/hierarchy6"/>
    <dgm:cxn modelId="{F32E79A7-340D-43C9-89D5-2B8F4B2DF788}" srcId="{E77124C5-84CD-48AF-8972-D0E673332FD2}" destId="{5CFA6449-A1D9-4328-B40B-4316B974B84E}" srcOrd="4" destOrd="0" parTransId="{23EC2848-E32C-4AE8-B023-DC770BD0D3E9}" sibTransId="{D9B93F08-EF71-4D6C-9369-6C44D6E35898}"/>
    <dgm:cxn modelId="{1E88532F-4096-4EA0-B174-7C98A0CAB2D3}" type="presParOf" srcId="{5A2D1B10-7A9E-4332-B98B-BC9967BD6C60}" destId="{828F80EA-444D-469D-B0B0-986E311AC857}" srcOrd="0" destOrd="0" presId="urn:microsoft.com/office/officeart/2005/8/layout/hierarchy6"/>
    <dgm:cxn modelId="{27D72ED8-B957-4D58-9923-C95A1AF832C7}" type="presParOf" srcId="{828F80EA-444D-469D-B0B0-986E311AC857}" destId="{883F0998-409C-461C-9730-54D4D7B6191F}" srcOrd="0" destOrd="0" presId="urn:microsoft.com/office/officeart/2005/8/layout/hierarchy6"/>
    <dgm:cxn modelId="{6FA48872-2957-49C4-B5F0-56FEA5C6E996}" type="presParOf" srcId="{828F80EA-444D-469D-B0B0-986E311AC857}" destId="{539410BE-82CB-45D7-B9E2-F71087EC7849}" srcOrd="1" destOrd="0" presId="urn:microsoft.com/office/officeart/2005/8/layout/hierarchy6"/>
    <dgm:cxn modelId="{6D27E13B-DB6D-4B04-BA5E-130E08F5C783}" type="presParOf" srcId="{539410BE-82CB-45D7-B9E2-F71087EC7849}" destId="{0162754D-A64A-402C-B866-B7D38FDF83F6}" srcOrd="0" destOrd="0" presId="urn:microsoft.com/office/officeart/2005/8/layout/hierarchy6"/>
    <dgm:cxn modelId="{5C84CA6C-77E4-4093-A124-A159DE5F9896}" type="presParOf" srcId="{0162754D-A64A-402C-B866-B7D38FDF83F6}" destId="{7AF7800D-5C44-4D97-9E7F-97B859C437FD}" srcOrd="0" destOrd="0" presId="urn:microsoft.com/office/officeart/2005/8/layout/hierarchy6"/>
    <dgm:cxn modelId="{D33B161D-A441-4328-92C0-E0E73B95686C}" type="presParOf" srcId="{0162754D-A64A-402C-B866-B7D38FDF83F6}" destId="{EA103451-1FE7-4430-8963-52272230DA03}" srcOrd="1" destOrd="0" presId="urn:microsoft.com/office/officeart/2005/8/layout/hierarchy6"/>
    <dgm:cxn modelId="{9656B314-A4F2-48CF-BE44-D8CDC66CE13B}" type="presParOf" srcId="{EA103451-1FE7-4430-8963-52272230DA03}" destId="{6F63E956-94E8-4EFD-B5F9-CF72B9F6201B}" srcOrd="0" destOrd="0" presId="urn:microsoft.com/office/officeart/2005/8/layout/hierarchy6"/>
    <dgm:cxn modelId="{11EE467C-508B-4B3B-A3EE-B5C3A6F19766}" type="presParOf" srcId="{EA103451-1FE7-4430-8963-52272230DA03}" destId="{7556882C-17E7-4A82-8236-019D935FA3D0}" srcOrd="1" destOrd="0" presId="urn:microsoft.com/office/officeart/2005/8/layout/hierarchy6"/>
    <dgm:cxn modelId="{DAD37DBF-434D-4493-BC51-CC47C610457C}" type="presParOf" srcId="{7556882C-17E7-4A82-8236-019D935FA3D0}" destId="{C9A3EDB1-1A7F-457E-BE7E-B02AE2CA634F}" srcOrd="0" destOrd="0" presId="urn:microsoft.com/office/officeart/2005/8/layout/hierarchy6"/>
    <dgm:cxn modelId="{AB945EE7-CE08-467A-A01A-AD558D84A005}" type="presParOf" srcId="{7556882C-17E7-4A82-8236-019D935FA3D0}" destId="{59C87DA4-6BDD-445A-AAF2-76556E2E5D93}" srcOrd="1" destOrd="0" presId="urn:microsoft.com/office/officeart/2005/8/layout/hierarchy6"/>
    <dgm:cxn modelId="{FAEE1018-B79E-49A3-9CFE-6DBDE4A243CB}" type="presParOf" srcId="{59C87DA4-6BDD-445A-AAF2-76556E2E5D93}" destId="{B0DF0A2B-0F0A-4616-B7B2-6572D33902D7}" srcOrd="0" destOrd="0" presId="urn:microsoft.com/office/officeart/2005/8/layout/hierarchy6"/>
    <dgm:cxn modelId="{718A617B-A860-415F-BBC8-1585154799FC}" type="presParOf" srcId="{59C87DA4-6BDD-445A-AAF2-76556E2E5D93}" destId="{7B4A9745-B9EB-456E-83D3-650BE18B2A96}" srcOrd="1" destOrd="0" presId="urn:microsoft.com/office/officeart/2005/8/layout/hierarchy6"/>
    <dgm:cxn modelId="{0AE5DFC4-696B-4784-B924-258694763802}" type="presParOf" srcId="{7B4A9745-B9EB-456E-83D3-650BE18B2A96}" destId="{84D8A493-2BEA-40B8-92C4-5005713B7924}" srcOrd="0" destOrd="0" presId="urn:microsoft.com/office/officeart/2005/8/layout/hierarchy6"/>
    <dgm:cxn modelId="{B3DE6996-9C0E-40AC-96A0-E8873938D223}" type="presParOf" srcId="{7B4A9745-B9EB-456E-83D3-650BE18B2A96}" destId="{122B1320-B0E4-46C8-AC75-183C153A52DB}" srcOrd="1" destOrd="0" presId="urn:microsoft.com/office/officeart/2005/8/layout/hierarchy6"/>
    <dgm:cxn modelId="{7D0CA061-E1FB-4F3E-9F76-F9855D8446A6}" type="presParOf" srcId="{122B1320-B0E4-46C8-AC75-183C153A52DB}" destId="{86B8DCC1-B72C-43E7-947F-51DABA5C634D}" srcOrd="0" destOrd="0" presId="urn:microsoft.com/office/officeart/2005/8/layout/hierarchy6"/>
    <dgm:cxn modelId="{A5CA876B-E477-45DF-AD48-64AE0517D587}" type="presParOf" srcId="{122B1320-B0E4-46C8-AC75-183C153A52DB}" destId="{13EA2454-76C4-4F8E-9ACC-6D4B4BED8D4D}" srcOrd="1" destOrd="0" presId="urn:microsoft.com/office/officeart/2005/8/layout/hierarchy6"/>
    <dgm:cxn modelId="{DE5033B0-5F12-4E7A-BE32-DD0E88BD8A26}" type="presParOf" srcId="{13EA2454-76C4-4F8E-9ACC-6D4B4BED8D4D}" destId="{2BC34620-BA05-4E15-8751-A648511AA905}" srcOrd="0" destOrd="0" presId="urn:microsoft.com/office/officeart/2005/8/layout/hierarchy6"/>
    <dgm:cxn modelId="{15D4A786-6773-4878-BFD8-562C9A37546B}" type="presParOf" srcId="{13EA2454-76C4-4F8E-9ACC-6D4B4BED8D4D}" destId="{50533DDB-35A2-4F61-ACF9-A00F3B66BB57}" srcOrd="1" destOrd="0" presId="urn:microsoft.com/office/officeart/2005/8/layout/hierarchy6"/>
    <dgm:cxn modelId="{691F168D-9EBE-440F-92FE-5ADBB4828B3C}" type="presParOf" srcId="{122B1320-B0E4-46C8-AC75-183C153A52DB}" destId="{6D5FBA10-5F1B-4FAD-AE1F-A00EFC22F60A}" srcOrd="2" destOrd="0" presId="urn:microsoft.com/office/officeart/2005/8/layout/hierarchy6"/>
    <dgm:cxn modelId="{BABEC723-D5D8-4812-9724-B7878E1457F1}" type="presParOf" srcId="{122B1320-B0E4-46C8-AC75-183C153A52DB}" destId="{94BFB0FF-0943-4828-920E-91311A8D96ED}" srcOrd="3" destOrd="0" presId="urn:microsoft.com/office/officeart/2005/8/layout/hierarchy6"/>
    <dgm:cxn modelId="{B36C0F65-A512-4CA0-8BE5-24EC8669FC0A}" type="presParOf" srcId="{94BFB0FF-0943-4828-920E-91311A8D96ED}" destId="{35BC6F76-D907-478E-B34D-81F6DDFB4789}" srcOrd="0" destOrd="0" presId="urn:microsoft.com/office/officeart/2005/8/layout/hierarchy6"/>
    <dgm:cxn modelId="{AB490FF3-BCF2-48CC-B49C-152EF5485BAE}" type="presParOf" srcId="{94BFB0FF-0943-4828-920E-91311A8D96ED}" destId="{90F8CDBC-26A0-4DDA-94C3-D568A8BA049F}" srcOrd="1" destOrd="0" presId="urn:microsoft.com/office/officeart/2005/8/layout/hierarchy6"/>
    <dgm:cxn modelId="{E97C0E5A-3927-408F-BAB3-AA3346AFFCB8}" type="presParOf" srcId="{122B1320-B0E4-46C8-AC75-183C153A52DB}" destId="{184902D1-E166-485B-AA56-5B8EE474CFEC}" srcOrd="4" destOrd="0" presId="urn:microsoft.com/office/officeart/2005/8/layout/hierarchy6"/>
    <dgm:cxn modelId="{A0A6577C-6EBE-4A95-814F-A995FF54CFAB}" type="presParOf" srcId="{122B1320-B0E4-46C8-AC75-183C153A52DB}" destId="{ED7F5A5B-F171-478D-A840-1F7738D8708F}" srcOrd="5" destOrd="0" presId="urn:microsoft.com/office/officeart/2005/8/layout/hierarchy6"/>
    <dgm:cxn modelId="{E07E6F6E-B66B-4977-AB8E-096576E2754C}" type="presParOf" srcId="{ED7F5A5B-F171-478D-A840-1F7738D8708F}" destId="{085D8FF8-D98E-400A-8E38-2F0B4A1CE31C}" srcOrd="0" destOrd="0" presId="urn:microsoft.com/office/officeart/2005/8/layout/hierarchy6"/>
    <dgm:cxn modelId="{D5BBD872-C09E-4643-AE58-248F614548B8}" type="presParOf" srcId="{ED7F5A5B-F171-478D-A840-1F7738D8708F}" destId="{027F576D-97EB-4326-9BE4-FFBB9672B9E0}" srcOrd="1" destOrd="0" presId="urn:microsoft.com/office/officeart/2005/8/layout/hierarchy6"/>
    <dgm:cxn modelId="{16BD6AE1-8C4B-4029-B4DC-9B21E0CF67F8}" type="presParOf" srcId="{122B1320-B0E4-46C8-AC75-183C153A52DB}" destId="{F07AA5EC-EBAF-4C5C-943F-9BE893C53024}" srcOrd="6" destOrd="0" presId="urn:microsoft.com/office/officeart/2005/8/layout/hierarchy6"/>
    <dgm:cxn modelId="{4A22F23C-3131-42DE-A5DA-E142ED3C0E6C}" type="presParOf" srcId="{122B1320-B0E4-46C8-AC75-183C153A52DB}" destId="{EE21ECB3-902B-4B40-AE56-5871731BFF7D}" srcOrd="7" destOrd="0" presId="urn:microsoft.com/office/officeart/2005/8/layout/hierarchy6"/>
    <dgm:cxn modelId="{657A60CD-0820-4A5D-A92B-45DCA47C67CB}" type="presParOf" srcId="{EE21ECB3-902B-4B40-AE56-5871731BFF7D}" destId="{0F9FF2E3-46C9-4E2F-87A3-0BA44FDA46DB}" srcOrd="0" destOrd="0" presId="urn:microsoft.com/office/officeart/2005/8/layout/hierarchy6"/>
    <dgm:cxn modelId="{3ABD1842-7806-4A6A-9C1E-7EE8FAF90FE5}" type="presParOf" srcId="{EE21ECB3-902B-4B40-AE56-5871731BFF7D}" destId="{9CBE1380-7A76-4905-9306-3EB20AEC182C}" srcOrd="1" destOrd="0" presId="urn:microsoft.com/office/officeart/2005/8/layout/hierarchy6"/>
    <dgm:cxn modelId="{8C8689AB-DF72-4719-836B-A5C7891B98EF}" type="presParOf" srcId="{122B1320-B0E4-46C8-AC75-183C153A52DB}" destId="{B296C869-09E0-4DBB-891F-F8451403662C}" srcOrd="8" destOrd="0" presId="urn:microsoft.com/office/officeart/2005/8/layout/hierarchy6"/>
    <dgm:cxn modelId="{7D1D9B6E-30C9-4A0B-9711-EF60BF8FAB97}" type="presParOf" srcId="{122B1320-B0E4-46C8-AC75-183C153A52DB}" destId="{81BB0368-0322-4234-8F15-AE2A9382F8CD}" srcOrd="9" destOrd="0" presId="urn:microsoft.com/office/officeart/2005/8/layout/hierarchy6"/>
    <dgm:cxn modelId="{9763E4E2-E96D-4958-B06A-8B21630881F3}" type="presParOf" srcId="{81BB0368-0322-4234-8F15-AE2A9382F8CD}" destId="{49CD4F2E-3B40-436D-BB86-95D8726A6AB5}" srcOrd="0" destOrd="0" presId="urn:microsoft.com/office/officeart/2005/8/layout/hierarchy6"/>
    <dgm:cxn modelId="{522CD186-D32E-47EC-B9A1-45A322236B7D}" type="presParOf" srcId="{81BB0368-0322-4234-8F15-AE2A9382F8CD}" destId="{C28FC871-1100-491B-B0C7-D00199E9D6BD}" srcOrd="1" destOrd="0" presId="urn:microsoft.com/office/officeart/2005/8/layout/hierarchy6"/>
    <dgm:cxn modelId="{BB1D5DCF-78EE-4E9D-8EDF-A23A8BD3A82E}" type="presParOf" srcId="{59C87DA4-6BDD-445A-AAF2-76556E2E5D93}" destId="{DF0071D7-39AB-41F4-BEF2-07468B2A96FD}" srcOrd="2" destOrd="0" presId="urn:microsoft.com/office/officeart/2005/8/layout/hierarchy6"/>
    <dgm:cxn modelId="{796A2818-0BBF-4EED-A711-68BED0602EBC}" type="presParOf" srcId="{59C87DA4-6BDD-445A-AAF2-76556E2E5D93}" destId="{8A1C7413-AEA3-4EA7-9DD6-2163BA9A22EF}" srcOrd="3" destOrd="0" presId="urn:microsoft.com/office/officeart/2005/8/layout/hierarchy6"/>
    <dgm:cxn modelId="{139B5C1C-1297-4CD2-B9BA-A27114DE7B24}" type="presParOf" srcId="{8A1C7413-AEA3-4EA7-9DD6-2163BA9A22EF}" destId="{073E1572-A3BF-42CB-8B13-26A8D57A7271}" srcOrd="0" destOrd="0" presId="urn:microsoft.com/office/officeart/2005/8/layout/hierarchy6"/>
    <dgm:cxn modelId="{BA661231-42E9-43C3-91EA-B46D7BCF6365}" type="presParOf" srcId="{8A1C7413-AEA3-4EA7-9DD6-2163BA9A22EF}" destId="{746A2C17-EB85-47BC-ACD7-8009EEAD011E}" srcOrd="1" destOrd="0" presId="urn:microsoft.com/office/officeart/2005/8/layout/hierarchy6"/>
    <dgm:cxn modelId="{AED4432B-7D53-486D-97F7-75E580D4D430}" type="presParOf" srcId="{59C87DA4-6BDD-445A-AAF2-76556E2E5D93}" destId="{6CC8D2B9-343C-47E3-A517-5C4080D059F3}" srcOrd="4" destOrd="0" presId="urn:microsoft.com/office/officeart/2005/8/layout/hierarchy6"/>
    <dgm:cxn modelId="{B310203B-DA8B-4A9E-AFBC-31E207B82194}" type="presParOf" srcId="{59C87DA4-6BDD-445A-AAF2-76556E2E5D93}" destId="{FEC02886-CA85-4B6D-B19E-51929B019253}" srcOrd="5" destOrd="0" presId="urn:microsoft.com/office/officeart/2005/8/layout/hierarchy6"/>
    <dgm:cxn modelId="{601624CC-7D36-408F-96CE-B83A5A269C0A}" type="presParOf" srcId="{FEC02886-CA85-4B6D-B19E-51929B019253}" destId="{69F39D03-3B5E-452A-A315-03A5F4E963E3}" srcOrd="0" destOrd="0" presId="urn:microsoft.com/office/officeart/2005/8/layout/hierarchy6"/>
    <dgm:cxn modelId="{0F8AC06E-09F1-4703-B2C4-F6B10B99D5E2}" type="presParOf" srcId="{FEC02886-CA85-4B6D-B19E-51929B019253}" destId="{FA2532B3-1E63-49C8-ABF6-958EA7026016}" srcOrd="1" destOrd="0" presId="urn:microsoft.com/office/officeart/2005/8/layout/hierarchy6"/>
    <dgm:cxn modelId="{B6D98EE4-7401-4B74-9DE1-A8E38F35967C}" type="presParOf" srcId="{EA103451-1FE7-4430-8963-52272230DA03}" destId="{FEC3159E-EEB2-4AAC-A6C1-F038FA3A39BA}" srcOrd="2" destOrd="0" presId="urn:microsoft.com/office/officeart/2005/8/layout/hierarchy6"/>
    <dgm:cxn modelId="{AA6FE444-E432-4FA3-B650-77DAA7CD4364}" type="presParOf" srcId="{EA103451-1FE7-4430-8963-52272230DA03}" destId="{287994F8-4AE8-41EC-BCF8-30BD76B6746D}" srcOrd="3" destOrd="0" presId="urn:microsoft.com/office/officeart/2005/8/layout/hierarchy6"/>
    <dgm:cxn modelId="{A139AA00-A1E2-484E-8804-99CBD9AA0B2A}" type="presParOf" srcId="{287994F8-4AE8-41EC-BCF8-30BD76B6746D}" destId="{857D2A02-A49B-4EE7-9B9A-4DE2822E21B1}" srcOrd="0" destOrd="0" presId="urn:microsoft.com/office/officeart/2005/8/layout/hierarchy6"/>
    <dgm:cxn modelId="{8D6D8990-ED46-4CFA-AA4C-5D0777D87397}" type="presParOf" srcId="{287994F8-4AE8-41EC-BCF8-30BD76B6746D}" destId="{E1B80CC6-AD91-4DBB-A028-377DB400288F}" srcOrd="1" destOrd="0" presId="urn:microsoft.com/office/officeart/2005/8/layout/hierarchy6"/>
    <dgm:cxn modelId="{7EDC625F-CB9E-466C-9185-5B430D7BECD0}" type="presParOf" srcId="{5A2D1B10-7A9E-4332-B98B-BC9967BD6C60}" destId="{1CF14F9F-A723-499A-BCEE-23893D51DF76}" srcOrd="1" destOrd="0" presId="urn:microsoft.com/office/officeart/2005/8/layout/hierarchy6"/>
    <dgm:cxn modelId="{25BE0924-20F8-4769-931A-AE091B6FFB2F}" type="presParOf" srcId="{1CF14F9F-A723-499A-BCEE-23893D51DF76}" destId="{81287223-C3CE-4AAD-800E-1EC4346374F3}" srcOrd="0" destOrd="0" presId="urn:microsoft.com/office/officeart/2005/8/layout/hierarchy6"/>
    <dgm:cxn modelId="{DA09D4DE-1C12-47B2-B9BD-63A8C55231D0}" type="presParOf" srcId="{81287223-C3CE-4AAD-800E-1EC4346374F3}" destId="{BEA641C3-F509-417E-A316-6F856A20ACA5}" srcOrd="0" destOrd="0" presId="urn:microsoft.com/office/officeart/2005/8/layout/hierarchy6"/>
    <dgm:cxn modelId="{EA5B8E9D-29F8-4C29-AB19-B4BB43156312}" type="presParOf" srcId="{81287223-C3CE-4AAD-800E-1EC4346374F3}" destId="{A0361887-EFE3-46BE-9603-52A76DF5A660}" srcOrd="1" destOrd="0" presId="urn:microsoft.com/office/officeart/2005/8/layout/hierarchy6"/>
    <dgm:cxn modelId="{B5A1E4CA-D9DC-46BD-BB26-0E33B08FFC56}" type="presParOf" srcId="{1CF14F9F-A723-499A-BCEE-23893D51DF76}" destId="{5DED141A-2CC5-4A97-A69A-02B687AF2C3D}" srcOrd="1" destOrd="0" presId="urn:microsoft.com/office/officeart/2005/8/layout/hierarchy6"/>
    <dgm:cxn modelId="{E36A595C-F5A8-46E6-BE4C-E95291E20BBB}" type="presParOf" srcId="{5DED141A-2CC5-4A97-A69A-02B687AF2C3D}" destId="{142CF5CC-56EE-4A0C-B943-8DCB1A292B44}" srcOrd="0" destOrd="0" presId="urn:microsoft.com/office/officeart/2005/8/layout/hierarchy6"/>
    <dgm:cxn modelId="{63E5FE93-78DC-48A8-81A2-9C5217671CF5}" type="presParOf" srcId="{1CF14F9F-A723-499A-BCEE-23893D51DF76}" destId="{B749B824-E68B-4D2C-AF6C-B5145500A2CB}" srcOrd="2" destOrd="0" presId="urn:microsoft.com/office/officeart/2005/8/layout/hierarchy6"/>
    <dgm:cxn modelId="{07F2C0DA-E5C9-4A25-AA9D-2D4C2DE7296B}" type="presParOf" srcId="{B749B824-E68B-4D2C-AF6C-B5145500A2CB}" destId="{DAD3ACFF-6ABD-409E-9B1A-0789D002AE94}" srcOrd="0" destOrd="0" presId="urn:microsoft.com/office/officeart/2005/8/layout/hierarchy6"/>
    <dgm:cxn modelId="{92EECC65-55E0-4EEB-840A-4B60379D19F9}" type="presParOf" srcId="{B749B824-E68B-4D2C-AF6C-B5145500A2CB}" destId="{3B745AC1-B3BB-4821-95B3-61917BF179A1}" srcOrd="1" destOrd="0" presId="urn:microsoft.com/office/officeart/2005/8/layout/hierarchy6"/>
    <dgm:cxn modelId="{974C8CCA-80FB-41F0-935F-3772FD517BF4}" type="presParOf" srcId="{1CF14F9F-A723-499A-BCEE-23893D51DF76}" destId="{77D3E6A9-958D-4AC9-9349-34F232053056}" srcOrd="3" destOrd="0" presId="urn:microsoft.com/office/officeart/2005/8/layout/hierarchy6"/>
    <dgm:cxn modelId="{8AB8B163-2B03-4007-BAFA-A83BA8A3EA2D}" type="presParOf" srcId="{77D3E6A9-958D-4AC9-9349-34F232053056}" destId="{48264F1B-7E91-47EF-B591-D66C633B6FE6}" srcOrd="0" destOrd="0" presId="urn:microsoft.com/office/officeart/2005/8/layout/hierarchy6"/>
    <dgm:cxn modelId="{38D33DDD-716D-4B00-A4FD-CBEDB03D39BB}" type="presParOf" srcId="{1CF14F9F-A723-499A-BCEE-23893D51DF76}" destId="{978BD655-451E-47A5-BEB1-78D3800F1282}" srcOrd="4" destOrd="0" presId="urn:microsoft.com/office/officeart/2005/8/layout/hierarchy6"/>
    <dgm:cxn modelId="{D0D10569-5F87-4268-96E9-8A8B194AE197}" type="presParOf" srcId="{978BD655-451E-47A5-BEB1-78D3800F1282}" destId="{2CE335FD-B58A-44E8-B2A4-D8172CFE02BB}" srcOrd="0" destOrd="0" presId="urn:microsoft.com/office/officeart/2005/8/layout/hierarchy6"/>
    <dgm:cxn modelId="{D1640152-A016-4EE2-BBD2-F8B7A817C8CC}" type="presParOf" srcId="{978BD655-451E-47A5-BEB1-78D3800F1282}" destId="{3D15549F-422B-4605-81FB-D1C178233160}" srcOrd="1" destOrd="0" presId="urn:microsoft.com/office/officeart/2005/8/layout/hierarchy6"/>
    <dgm:cxn modelId="{816550FC-64FB-44C9-8147-ABDE5A8FF45A}" type="presParOf" srcId="{1CF14F9F-A723-499A-BCEE-23893D51DF76}" destId="{79D87C4D-65CB-4963-87C2-492EC2DDFA76}" srcOrd="5" destOrd="0" presId="urn:microsoft.com/office/officeart/2005/8/layout/hierarchy6"/>
    <dgm:cxn modelId="{E34928E3-5498-4E21-93AB-F3B7DDBB692E}" type="presParOf" srcId="{79D87C4D-65CB-4963-87C2-492EC2DDFA76}" destId="{B8EF4987-9716-4B89-A188-830758BE4129}" srcOrd="0" destOrd="0" presId="urn:microsoft.com/office/officeart/2005/8/layout/hierarchy6"/>
    <dgm:cxn modelId="{4E790794-1613-4A86-AAD4-484D461F9A85}" type="presParOf" srcId="{1CF14F9F-A723-499A-BCEE-23893D51DF76}" destId="{F32BB100-8F35-40F4-85DF-23C98B8440F3}" srcOrd="6" destOrd="0" presId="urn:microsoft.com/office/officeart/2005/8/layout/hierarchy6"/>
    <dgm:cxn modelId="{4BB5654E-4825-45EA-AC54-E3DCA643C8D1}" type="presParOf" srcId="{F32BB100-8F35-40F4-85DF-23C98B8440F3}" destId="{A4EB4661-E55E-4F91-B897-61D282FB4A05}" srcOrd="0" destOrd="0" presId="urn:microsoft.com/office/officeart/2005/8/layout/hierarchy6"/>
    <dgm:cxn modelId="{7E6F4FFD-121D-4C80-9812-8019B8BD1EC6}" type="presParOf" srcId="{F32BB100-8F35-40F4-85DF-23C98B8440F3}" destId="{D2E1833E-9B38-495B-BA67-534A90F05687}"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EB4661-E55E-4F91-B897-61D282FB4A05}">
      <dsp:nvSpPr>
        <dsp:cNvPr id="0" name=""/>
        <dsp:cNvSpPr/>
      </dsp:nvSpPr>
      <dsp:spPr>
        <a:xfrm>
          <a:off x="0" y="2593977"/>
          <a:ext cx="8504238" cy="74412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b="1" kern="1200" dirty="0" smtClean="0"/>
            <a:t>Resources Assigned to TSK</a:t>
          </a:r>
        </a:p>
        <a:p>
          <a:pPr lvl="0" algn="ctr" defTabSz="444500">
            <a:lnSpc>
              <a:spcPct val="90000"/>
            </a:lnSpc>
            <a:spcBef>
              <a:spcPct val="0"/>
            </a:spcBef>
            <a:spcAft>
              <a:spcPct val="35000"/>
            </a:spcAft>
          </a:pPr>
          <a:r>
            <a:rPr lang="en-US" sz="900" i="1" kern="1200" dirty="0" smtClean="0"/>
            <a:t>(may have attachment files - XFR)</a:t>
          </a:r>
          <a:endParaRPr lang="en-US" sz="900" kern="1200" dirty="0"/>
        </a:p>
      </dsp:txBody>
      <dsp:txXfrm>
        <a:off x="0" y="2593977"/>
        <a:ext cx="2551271" cy="744120"/>
      </dsp:txXfrm>
    </dsp:sp>
    <dsp:sp modelId="{2CE335FD-B58A-44E8-B2A4-D8172CFE02BB}">
      <dsp:nvSpPr>
        <dsp:cNvPr id="0" name=""/>
        <dsp:cNvSpPr/>
      </dsp:nvSpPr>
      <dsp:spPr>
        <a:xfrm>
          <a:off x="0" y="1739997"/>
          <a:ext cx="8504238" cy="74412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008" tIns="64008" rIns="64008" bIns="64008" numCol="1" spcCol="1270" anchor="ctr" anchorCtr="0">
          <a:noAutofit/>
        </a:bodyPr>
        <a:lstStyle/>
        <a:p>
          <a:pPr lvl="0" algn="ctr" defTabSz="400050">
            <a:lnSpc>
              <a:spcPct val="90000"/>
            </a:lnSpc>
            <a:spcBef>
              <a:spcPct val="0"/>
            </a:spcBef>
            <a:spcAft>
              <a:spcPct val="35000"/>
            </a:spcAft>
          </a:pPr>
          <a:r>
            <a:rPr lang="en-US" sz="900" kern="1200" dirty="0" smtClean="0"/>
            <a:t>ISOXML may contain </a:t>
          </a:r>
        </a:p>
        <a:p>
          <a:pPr lvl="0" algn="ctr" defTabSz="400050">
            <a:lnSpc>
              <a:spcPct val="90000"/>
            </a:lnSpc>
            <a:spcBef>
              <a:spcPct val="0"/>
            </a:spcBef>
            <a:spcAft>
              <a:spcPct val="35000"/>
            </a:spcAft>
          </a:pPr>
          <a:r>
            <a:rPr lang="en-US" sz="900" kern="1200" dirty="0" smtClean="0"/>
            <a:t>Multiple Operations.  Allocates resources that will be used by specific tasks.</a:t>
          </a:r>
          <a:endParaRPr lang="en-US" sz="900" kern="1200" dirty="0"/>
        </a:p>
      </dsp:txBody>
      <dsp:txXfrm>
        <a:off x="0" y="1739997"/>
        <a:ext cx="2551271" cy="744120"/>
      </dsp:txXfrm>
    </dsp:sp>
    <dsp:sp modelId="{DAD3ACFF-6ABD-409E-9B1A-0789D002AE94}">
      <dsp:nvSpPr>
        <dsp:cNvPr id="0" name=""/>
        <dsp:cNvSpPr/>
      </dsp:nvSpPr>
      <dsp:spPr>
        <a:xfrm>
          <a:off x="0" y="871856"/>
          <a:ext cx="8504238" cy="74412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1120" tIns="71120" rIns="71120" bIns="71120" numCol="1" spcCol="1270" anchor="ctr" anchorCtr="0">
          <a:noAutofit/>
        </a:bodyPr>
        <a:lstStyle/>
        <a:p>
          <a:pPr lvl="0" algn="ctr" defTabSz="444500">
            <a:lnSpc>
              <a:spcPct val="90000"/>
            </a:lnSpc>
            <a:spcBef>
              <a:spcPct val="0"/>
            </a:spcBef>
            <a:spcAft>
              <a:spcPct val="35000"/>
            </a:spcAft>
          </a:pPr>
          <a:r>
            <a:rPr lang="en-US" sz="1000" b="1" kern="1200" dirty="0" smtClean="0"/>
            <a:t>ISOXML File</a:t>
          </a:r>
        </a:p>
        <a:p>
          <a:pPr lvl="0" algn="ctr" defTabSz="444500">
            <a:lnSpc>
              <a:spcPct val="90000"/>
            </a:lnSpc>
            <a:spcBef>
              <a:spcPct val="0"/>
            </a:spcBef>
            <a:spcAft>
              <a:spcPct val="35000"/>
            </a:spcAft>
          </a:pPr>
          <a:endParaRPr lang="en-US" sz="1000" b="1" kern="1200" dirty="0" smtClean="0"/>
        </a:p>
      </dsp:txBody>
      <dsp:txXfrm>
        <a:off x="0" y="871856"/>
        <a:ext cx="2551271" cy="744120"/>
      </dsp:txXfrm>
    </dsp:sp>
    <dsp:sp modelId="{BEA641C3-F509-417E-A316-6F856A20ACA5}">
      <dsp:nvSpPr>
        <dsp:cNvPr id="0" name=""/>
        <dsp:cNvSpPr/>
      </dsp:nvSpPr>
      <dsp:spPr>
        <a:xfrm>
          <a:off x="0" y="3715"/>
          <a:ext cx="8504238" cy="74412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66725">
            <a:lnSpc>
              <a:spcPct val="90000"/>
            </a:lnSpc>
            <a:spcBef>
              <a:spcPct val="0"/>
            </a:spcBef>
            <a:spcAft>
              <a:spcPct val="35000"/>
            </a:spcAft>
          </a:pPr>
          <a:r>
            <a:rPr lang="en-US" sz="1050" b="1" kern="1200" dirty="0" smtClean="0"/>
            <a:t>Work Request Message</a:t>
          </a:r>
        </a:p>
        <a:p>
          <a:pPr lvl="0" algn="ctr" defTabSz="466725">
            <a:lnSpc>
              <a:spcPct val="90000"/>
            </a:lnSpc>
            <a:spcBef>
              <a:spcPct val="0"/>
            </a:spcBef>
            <a:spcAft>
              <a:spcPct val="35000"/>
            </a:spcAft>
          </a:pPr>
          <a:r>
            <a:rPr lang="en-US" sz="900" kern="1200" dirty="0" err="1" smtClean="0"/>
            <a:t>WorkRequest</a:t>
          </a:r>
          <a:r>
            <a:rPr lang="en-US" sz="900" kern="1200" dirty="0" smtClean="0"/>
            <a:t> ID</a:t>
          </a:r>
        </a:p>
        <a:p>
          <a:pPr lvl="0" algn="ctr" defTabSz="466725">
            <a:lnSpc>
              <a:spcPct val="90000"/>
            </a:lnSpc>
            <a:spcBef>
              <a:spcPct val="0"/>
            </a:spcBef>
            <a:spcAft>
              <a:spcPct val="35000"/>
            </a:spcAft>
          </a:pPr>
          <a:r>
            <a:rPr lang="en-US" sz="900" kern="1200" dirty="0" err="1" smtClean="0"/>
            <a:t>FarmingPractice</a:t>
          </a:r>
          <a:r>
            <a:rPr lang="en-US" sz="900" kern="1200" dirty="0" smtClean="0"/>
            <a:t> ID</a:t>
          </a:r>
        </a:p>
        <a:p>
          <a:pPr lvl="0" algn="ctr" defTabSz="466725">
            <a:lnSpc>
              <a:spcPct val="90000"/>
            </a:lnSpc>
            <a:spcBef>
              <a:spcPct val="0"/>
            </a:spcBef>
            <a:spcAft>
              <a:spcPct val="35000"/>
            </a:spcAft>
          </a:pPr>
          <a:r>
            <a:rPr lang="en-US" sz="900" kern="1200" dirty="0" smtClean="0"/>
            <a:t>ISOXML ID(s)</a:t>
          </a:r>
          <a:endParaRPr lang="en-US" sz="900" kern="1200" dirty="0"/>
        </a:p>
      </dsp:txBody>
      <dsp:txXfrm>
        <a:off x="0" y="3715"/>
        <a:ext cx="2551271" cy="744120"/>
      </dsp:txXfrm>
    </dsp:sp>
    <dsp:sp modelId="{7AF7800D-5C44-4D97-9E7F-97B859C437FD}">
      <dsp:nvSpPr>
        <dsp:cNvPr id="0" name=""/>
        <dsp:cNvSpPr/>
      </dsp:nvSpPr>
      <dsp:spPr>
        <a:xfrm>
          <a:off x="2670173" y="76198"/>
          <a:ext cx="930151" cy="620100"/>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Work Request Message </a:t>
          </a:r>
        </a:p>
        <a:p>
          <a:pPr lvl="0" algn="ctr" defTabSz="400050">
            <a:lnSpc>
              <a:spcPct val="90000"/>
            </a:lnSpc>
            <a:spcBef>
              <a:spcPct val="0"/>
            </a:spcBef>
            <a:spcAft>
              <a:spcPct val="35000"/>
            </a:spcAft>
          </a:pPr>
          <a:r>
            <a:rPr lang="en-US" sz="900" kern="1200" dirty="0" smtClean="0"/>
            <a:t>(FMIS)</a:t>
          </a:r>
          <a:endParaRPr lang="en-US" sz="900" kern="1200" dirty="0"/>
        </a:p>
      </dsp:txBody>
      <dsp:txXfrm>
        <a:off x="2670173" y="76198"/>
        <a:ext cx="930151" cy="620100"/>
      </dsp:txXfrm>
    </dsp:sp>
    <dsp:sp modelId="{6F63E956-94E8-4EFD-B5F9-CF72B9F6201B}">
      <dsp:nvSpPr>
        <dsp:cNvPr id="0" name=""/>
        <dsp:cNvSpPr/>
      </dsp:nvSpPr>
      <dsp:spPr>
        <a:xfrm>
          <a:off x="3089529" y="696299"/>
          <a:ext cx="91440" cy="218101"/>
        </a:xfrm>
        <a:custGeom>
          <a:avLst/>
          <a:gdLst/>
          <a:ahLst/>
          <a:cxnLst/>
          <a:rect l="0" t="0" r="0" b="0"/>
          <a:pathLst>
            <a:path>
              <a:moveTo>
                <a:pt x="45720" y="0"/>
              </a:moveTo>
              <a:lnTo>
                <a:pt x="45720" y="218101"/>
              </a:lnTo>
            </a:path>
          </a:pathLst>
        </a:custGeom>
        <a:noFill/>
        <a:ln w="11429" cap="flat" cmpd="sng" algn="ctr">
          <a:solidFill>
            <a:schemeClr val="accent3">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C9A3EDB1-1A7F-457E-BE7E-B02AE2CA634F}">
      <dsp:nvSpPr>
        <dsp:cNvPr id="0" name=""/>
        <dsp:cNvSpPr/>
      </dsp:nvSpPr>
      <dsp:spPr>
        <a:xfrm>
          <a:off x="2670173" y="914401"/>
          <a:ext cx="930151" cy="620100"/>
        </a:xfrm>
        <a:prstGeom prst="roundRect">
          <a:avLst>
            <a:gd name="adj" fmla="val 10000"/>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ISO XML</a:t>
          </a:r>
        </a:p>
        <a:p>
          <a:pPr lvl="0" algn="ctr" defTabSz="400050">
            <a:lnSpc>
              <a:spcPct val="90000"/>
            </a:lnSpc>
            <a:spcBef>
              <a:spcPct val="0"/>
            </a:spcBef>
            <a:spcAft>
              <a:spcPct val="35000"/>
            </a:spcAft>
          </a:pPr>
          <a:r>
            <a:rPr lang="en-US" sz="900" kern="1200" dirty="0" smtClean="0"/>
            <a:t>(TSK)</a:t>
          </a:r>
          <a:endParaRPr lang="en-US" sz="900" kern="1200" dirty="0"/>
        </a:p>
      </dsp:txBody>
      <dsp:txXfrm>
        <a:off x="2670173" y="914401"/>
        <a:ext cx="930151" cy="620100"/>
      </dsp:txXfrm>
    </dsp:sp>
    <dsp:sp modelId="{B0DF0A2B-0F0A-4616-B7B2-6572D33902D7}">
      <dsp:nvSpPr>
        <dsp:cNvPr id="0" name=""/>
        <dsp:cNvSpPr/>
      </dsp:nvSpPr>
      <dsp:spPr>
        <a:xfrm>
          <a:off x="3089529" y="1534501"/>
          <a:ext cx="91440" cy="218101"/>
        </a:xfrm>
        <a:custGeom>
          <a:avLst/>
          <a:gdLst/>
          <a:ahLst/>
          <a:cxnLst/>
          <a:rect l="0" t="0" r="0" b="0"/>
          <a:pathLst>
            <a:path>
              <a:moveTo>
                <a:pt x="45720" y="0"/>
              </a:moveTo>
              <a:lnTo>
                <a:pt x="45720" y="218101"/>
              </a:lnTo>
            </a:path>
          </a:pathLst>
        </a:custGeom>
        <a:noFill/>
        <a:ln w="11429" cap="flat" cmpd="sng" algn="ctr">
          <a:solidFill>
            <a:schemeClr val="accent4">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84D8A493-2BEA-40B8-92C4-5005713B7924}">
      <dsp:nvSpPr>
        <dsp:cNvPr id="0" name=""/>
        <dsp:cNvSpPr/>
      </dsp:nvSpPr>
      <dsp:spPr>
        <a:xfrm>
          <a:off x="2670173" y="1752603"/>
          <a:ext cx="930151" cy="620100"/>
        </a:xfrm>
        <a:prstGeom prst="roundRect">
          <a:avLst>
            <a:gd name="adj" fmla="val 10000"/>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Operation Seeding </a:t>
          </a:r>
        </a:p>
        <a:p>
          <a:pPr lvl="0" algn="ctr" defTabSz="444500">
            <a:lnSpc>
              <a:spcPct val="90000"/>
            </a:lnSpc>
            <a:spcBef>
              <a:spcPct val="0"/>
            </a:spcBef>
            <a:spcAft>
              <a:spcPct val="35000"/>
            </a:spcAft>
          </a:pPr>
          <a:r>
            <a:rPr lang="en-US" sz="900" kern="1200" dirty="0" smtClean="0"/>
            <a:t>(CPC, OTQ )</a:t>
          </a:r>
          <a:endParaRPr lang="en-US" sz="900" kern="1200" dirty="0"/>
        </a:p>
      </dsp:txBody>
      <dsp:txXfrm>
        <a:off x="2670173" y="1752603"/>
        <a:ext cx="930151" cy="620100"/>
      </dsp:txXfrm>
    </dsp:sp>
    <dsp:sp modelId="{86B8DCC1-B72C-43E7-947F-51DABA5C634D}">
      <dsp:nvSpPr>
        <dsp:cNvPr id="0" name=""/>
        <dsp:cNvSpPr/>
      </dsp:nvSpPr>
      <dsp:spPr>
        <a:xfrm>
          <a:off x="3089529" y="2372704"/>
          <a:ext cx="91440" cy="294293"/>
        </a:xfrm>
        <a:custGeom>
          <a:avLst/>
          <a:gdLst/>
          <a:ahLst/>
          <a:cxnLst/>
          <a:rect l="0" t="0" r="0" b="0"/>
          <a:pathLst>
            <a:path>
              <a:moveTo>
                <a:pt x="45720" y="0"/>
              </a:moveTo>
              <a:lnTo>
                <a:pt x="45720" y="294293"/>
              </a:lnTo>
            </a:path>
          </a:pathLst>
        </a:custGeom>
        <a:noFill/>
        <a:ln w="11429" cap="flat" cmpd="sng" algn="ctr">
          <a:solidFill>
            <a:schemeClr val="accent5">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BC34620-BA05-4E15-8751-A648511AA905}">
      <dsp:nvSpPr>
        <dsp:cNvPr id="0" name=""/>
        <dsp:cNvSpPr/>
      </dsp:nvSpPr>
      <dsp:spPr>
        <a:xfrm>
          <a:off x="2670173" y="2666997"/>
          <a:ext cx="930151" cy="620100"/>
        </a:xfrm>
        <a:prstGeom prst="roundRect">
          <a:avLst>
            <a:gd name="adj" fmla="val 10000"/>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Equipment Devices (DVC)</a:t>
          </a:r>
        </a:p>
      </dsp:txBody>
      <dsp:txXfrm>
        <a:off x="2670173" y="2666997"/>
        <a:ext cx="930151" cy="620100"/>
      </dsp:txXfrm>
    </dsp:sp>
    <dsp:sp modelId="{6D5FBA10-5F1B-4FAD-AE1F-A00EFC22F60A}">
      <dsp:nvSpPr>
        <dsp:cNvPr id="0" name=""/>
        <dsp:cNvSpPr/>
      </dsp:nvSpPr>
      <dsp:spPr>
        <a:xfrm>
          <a:off x="3135249" y="2372704"/>
          <a:ext cx="1098266" cy="297443"/>
        </a:xfrm>
        <a:custGeom>
          <a:avLst/>
          <a:gdLst/>
          <a:ahLst/>
          <a:cxnLst/>
          <a:rect l="0" t="0" r="0" b="0"/>
          <a:pathLst>
            <a:path>
              <a:moveTo>
                <a:pt x="0" y="0"/>
              </a:moveTo>
              <a:lnTo>
                <a:pt x="0" y="148721"/>
              </a:lnTo>
              <a:lnTo>
                <a:pt x="1098266" y="148721"/>
              </a:lnTo>
              <a:lnTo>
                <a:pt x="1098266" y="297443"/>
              </a:lnTo>
            </a:path>
          </a:pathLst>
        </a:custGeom>
        <a:noFill/>
        <a:ln w="11429" cap="flat" cmpd="sng" algn="ctr">
          <a:solidFill>
            <a:schemeClr val="accent5">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35BC6F76-D907-478E-B34D-81F6DDFB4789}">
      <dsp:nvSpPr>
        <dsp:cNvPr id="0" name=""/>
        <dsp:cNvSpPr/>
      </dsp:nvSpPr>
      <dsp:spPr>
        <a:xfrm>
          <a:off x="3768440" y="2670148"/>
          <a:ext cx="930151" cy="620100"/>
        </a:xfrm>
        <a:prstGeom prst="roundRect">
          <a:avLst>
            <a:gd name="adj" fmla="val 10000"/>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Product (PDT</a:t>
          </a:r>
        </a:p>
        <a:p>
          <a:pPr lvl="0" algn="ctr" defTabSz="444500">
            <a:lnSpc>
              <a:spcPct val="90000"/>
            </a:lnSpc>
            <a:spcBef>
              <a:spcPct val="0"/>
            </a:spcBef>
            <a:spcAft>
              <a:spcPct val="35000"/>
            </a:spcAft>
          </a:pPr>
          <a:r>
            <a:rPr lang="en-US" sz="1000" kern="1200" dirty="0" smtClean="0"/>
            <a:t>Commodity (CTP)</a:t>
          </a:r>
          <a:endParaRPr lang="en-US" sz="1000" kern="1200" dirty="0"/>
        </a:p>
      </dsp:txBody>
      <dsp:txXfrm>
        <a:off x="3768440" y="2670148"/>
        <a:ext cx="930151" cy="620100"/>
      </dsp:txXfrm>
    </dsp:sp>
    <dsp:sp modelId="{184902D1-E166-485B-AA56-5B8EE474CFEC}">
      <dsp:nvSpPr>
        <dsp:cNvPr id="0" name=""/>
        <dsp:cNvSpPr/>
      </dsp:nvSpPr>
      <dsp:spPr>
        <a:xfrm>
          <a:off x="3135249" y="2372704"/>
          <a:ext cx="2307462" cy="297443"/>
        </a:xfrm>
        <a:custGeom>
          <a:avLst/>
          <a:gdLst/>
          <a:ahLst/>
          <a:cxnLst/>
          <a:rect l="0" t="0" r="0" b="0"/>
          <a:pathLst>
            <a:path>
              <a:moveTo>
                <a:pt x="0" y="0"/>
              </a:moveTo>
              <a:lnTo>
                <a:pt x="0" y="148721"/>
              </a:lnTo>
              <a:lnTo>
                <a:pt x="2307462" y="148721"/>
              </a:lnTo>
              <a:lnTo>
                <a:pt x="2307462" y="297443"/>
              </a:lnTo>
            </a:path>
          </a:pathLst>
        </a:custGeom>
        <a:noFill/>
        <a:ln w="11429" cap="flat" cmpd="sng" algn="ctr">
          <a:solidFill>
            <a:schemeClr val="accent5">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85D8FF8-D98E-400A-8E38-2F0B4A1CE31C}">
      <dsp:nvSpPr>
        <dsp:cNvPr id="0" name=""/>
        <dsp:cNvSpPr/>
      </dsp:nvSpPr>
      <dsp:spPr>
        <a:xfrm>
          <a:off x="4977636" y="2670148"/>
          <a:ext cx="930151" cy="620100"/>
        </a:xfrm>
        <a:prstGeom prst="roundRect">
          <a:avLst>
            <a:gd name="adj" fmla="val 10000"/>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Rx</a:t>
          </a:r>
        </a:p>
        <a:p>
          <a:pPr lvl="0" algn="ctr" defTabSz="444500">
            <a:lnSpc>
              <a:spcPct val="90000"/>
            </a:lnSpc>
            <a:spcBef>
              <a:spcPct val="0"/>
            </a:spcBef>
            <a:spcAft>
              <a:spcPct val="35000"/>
            </a:spcAft>
          </a:pPr>
          <a:r>
            <a:rPr lang="en-US" sz="900" kern="1200" dirty="0" smtClean="0"/>
            <a:t>(TZN, GRD)</a:t>
          </a:r>
          <a:endParaRPr lang="en-US" sz="1000" kern="1200" dirty="0"/>
        </a:p>
      </dsp:txBody>
      <dsp:txXfrm>
        <a:off x="4977636" y="2670148"/>
        <a:ext cx="930151" cy="620100"/>
      </dsp:txXfrm>
    </dsp:sp>
    <dsp:sp modelId="{F07AA5EC-EBAF-4C5C-943F-9BE893C53024}">
      <dsp:nvSpPr>
        <dsp:cNvPr id="0" name=""/>
        <dsp:cNvSpPr/>
      </dsp:nvSpPr>
      <dsp:spPr>
        <a:xfrm>
          <a:off x="3135249" y="2372704"/>
          <a:ext cx="3516659" cy="297443"/>
        </a:xfrm>
        <a:custGeom>
          <a:avLst/>
          <a:gdLst/>
          <a:ahLst/>
          <a:cxnLst/>
          <a:rect l="0" t="0" r="0" b="0"/>
          <a:pathLst>
            <a:path>
              <a:moveTo>
                <a:pt x="0" y="0"/>
              </a:moveTo>
              <a:lnTo>
                <a:pt x="0" y="148721"/>
              </a:lnTo>
              <a:lnTo>
                <a:pt x="3516659" y="148721"/>
              </a:lnTo>
              <a:lnTo>
                <a:pt x="3516659" y="297443"/>
              </a:lnTo>
            </a:path>
          </a:pathLst>
        </a:custGeom>
        <a:noFill/>
        <a:ln w="11429" cap="flat" cmpd="sng" algn="ctr">
          <a:solidFill>
            <a:schemeClr val="accent5">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F9FF2E3-46C9-4E2F-87A3-0BA44FDA46DB}">
      <dsp:nvSpPr>
        <dsp:cNvPr id="0" name=""/>
        <dsp:cNvSpPr/>
      </dsp:nvSpPr>
      <dsp:spPr>
        <a:xfrm>
          <a:off x="6186833" y="2670148"/>
          <a:ext cx="930151" cy="620100"/>
        </a:xfrm>
        <a:prstGeom prst="roundRect">
          <a:avLst>
            <a:gd name="adj" fmla="val 10000"/>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Boundary (PFD)</a:t>
          </a:r>
          <a:endParaRPr lang="en-US" sz="1000" kern="1200" dirty="0"/>
        </a:p>
      </dsp:txBody>
      <dsp:txXfrm>
        <a:off x="6186833" y="2670148"/>
        <a:ext cx="930151" cy="620100"/>
      </dsp:txXfrm>
    </dsp:sp>
    <dsp:sp modelId="{B296C869-09E0-4DBB-891F-F8451403662C}">
      <dsp:nvSpPr>
        <dsp:cNvPr id="0" name=""/>
        <dsp:cNvSpPr/>
      </dsp:nvSpPr>
      <dsp:spPr>
        <a:xfrm>
          <a:off x="3135249" y="2372704"/>
          <a:ext cx="4725855" cy="297443"/>
        </a:xfrm>
        <a:custGeom>
          <a:avLst/>
          <a:gdLst/>
          <a:ahLst/>
          <a:cxnLst/>
          <a:rect l="0" t="0" r="0" b="0"/>
          <a:pathLst>
            <a:path>
              <a:moveTo>
                <a:pt x="0" y="0"/>
              </a:moveTo>
              <a:lnTo>
                <a:pt x="0" y="148721"/>
              </a:lnTo>
              <a:lnTo>
                <a:pt x="4725855" y="148721"/>
              </a:lnTo>
              <a:lnTo>
                <a:pt x="4725855" y="297443"/>
              </a:lnTo>
            </a:path>
          </a:pathLst>
        </a:custGeom>
        <a:noFill/>
        <a:ln w="11429" cap="flat" cmpd="sng" algn="ctr">
          <a:solidFill>
            <a:schemeClr val="accent5">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49CD4F2E-3B40-436D-BB86-95D8726A6AB5}">
      <dsp:nvSpPr>
        <dsp:cNvPr id="0" name=""/>
        <dsp:cNvSpPr/>
      </dsp:nvSpPr>
      <dsp:spPr>
        <a:xfrm>
          <a:off x="7396029" y="2670148"/>
          <a:ext cx="930151" cy="620100"/>
        </a:xfrm>
        <a:prstGeom prst="roundRect">
          <a:avLst>
            <a:gd name="adj" fmla="val 10000"/>
          </a:avLst>
        </a:prstGeom>
        <a:solidFill>
          <a:schemeClr val="accent5">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Labor (WKR)</a:t>
          </a:r>
          <a:endParaRPr lang="en-US" sz="1000" kern="1200" dirty="0"/>
        </a:p>
      </dsp:txBody>
      <dsp:txXfrm>
        <a:off x="7396029" y="2670148"/>
        <a:ext cx="930151" cy="620100"/>
      </dsp:txXfrm>
    </dsp:sp>
    <dsp:sp modelId="{DF0071D7-39AB-41F4-BEF2-07468B2A96FD}">
      <dsp:nvSpPr>
        <dsp:cNvPr id="0" name=""/>
        <dsp:cNvSpPr/>
      </dsp:nvSpPr>
      <dsp:spPr>
        <a:xfrm>
          <a:off x="3135249" y="1534501"/>
          <a:ext cx="1142997" cy="218095"/>
        </a:xfrm>
        <a:custGeom>
          <a:avLst/>
          <a:gdLst/>
          <a:ahLst/>
          <a:cxnLst/>
          <a:rect l="0" t="0" r="0" b="0"/>
          <a:pathLst>
            <a:path>
              <a:moveTo>
                <a:pt x="0" y="0"/>
              </a:moveTo>
              <a:lnTo>
                <a:pt x="0" y="109047"/>
              </a:lnTo>
              <a:lnTo>
                <a:pt x="1142997" y="109047"/>
              </a:lnTo>
              <a:lnTo>
                <a:pt x="1142997" y="218095"/>
              </a:lnTo>
            </a:path>
          </a:pathLst>
        </a:custGeom>
        <a:noFill/>
        <a:ln w="11429" cap="flat" cmpd="sng" algn="ctr">
          <a:solidFill>
            <a:schemeClr val="accent4">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73E1572-A3BF-42CB-8B13-26A8D57A7271}">
      <dsp:nvSpPr>
        <dsp:cNvPr id="0" name=""/>
        <dsp:cNvSpPr/>
      </dsp:nvSpPr>
      <dsp:spPr>
        <a:xfrm>
          <a:off x="3813171" y="1752597"/>
          <a:ext cx="930151" cy="620100"/>
        </a:xfrm>
        <a:prstGeom prst="roundRect">
          <a:avLst>
            <a:gd name="adj" fmla="val 10000"/>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Operation Fertilization</a:t>
          </a:r>
        </a:p>
        <a:p>
          <a:pPr lvl="0" algn="ctr" defTabSz="444500">
            <a:lnSpc>
              <a:spcPct val="90000"/>
            </a:lnSpc>
            <a:spcBef>
              <a:spcPct val="0"/>
            </a:spcBef>
            <a:spcAft>
              <a:spcPct val="35000"/>
            </a:spcAft>
          </a:pPr>
          <a:r>
            <a:rPr lang="en-US" sz="900" kern="1200" dirty="0" smtClean="0"/>
            <a:t>(CPC, OTQ)</a:t>
          </a:r>
          <a:endParaRPr lang="en-US" sz="900" kern="1200" dirty="0"/>
        </a:p>
      </dsp:txBody>
      <dsp:txXfrm>
        <a:off x="3813171" y="1752597"/>
        <a:ext cx="930151" cy="620100"/>
      </dsp:txXfrm>
    </dsp:sp>
    <dsp:sp modelId="{6CC8D2B9-343C-47E3-A517-5C4080D059F3}">
      <dsp:nvSpPr>
        <dsp:cNvPr id="0" name=""/>
        <dsp:cNvSpPr/>
      </dsp:nvSpPr>
      <dsp:spPr>
        <a:xfrm>
          <a:off x="3135249" y="1534501"/>
          <a:ext cx="2206625" cy="218095"/>
        </a:xfrm>
        <a:custGeom>
          <a:avLst/>
          <a:gdLst/>
          <a:ahLst/>
          <a:cxnLst/>
          <a:rect l="0" t="0" r="0" b="0"/>
          <a:pathLst>
            <a:path>
              <a:moveTo>
                <a:pt x="0" y="0"/>
              </a:moveTo>
              <a:lnTo>
                <a:pt x="0" y="109047"/>
              </a:lnTo>
              <a:lnTo>
                <a:pt x="2206625" y="109047"/>
              </a:lnTo>
              <a:lnTo>
                <a:pt x="2206625" y="218095"/>
              </a:lnTo>
            </a:path>
          </a:pathLst>
        </a:custGeom>
        <a:noFill/>
        <a:ln w="11429" cap="flat" cmpd="sng" algn="ctr">
          <a:solidFill>
            <a:schemeClr val="accent4">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69F39D03-3B5E-452A-A315-03A5F4E963E3}">
      <dsp:nvSpPr>
        <dsp:cNvPr id="0" name=""/>
        <dsp:cNvSpPr/>
      </dsp:nvSpPr>
      <dsp:spPr>
        <a:xfrm>
          <a:off x="4876799" y="1752597"/>
          <a:ext cx="930151" cy="620100"/>
        </a:xfrm>
        <a:prstGeom prst="roundRect">
          <a:avLst>
            <a:gd name="adj" fmla="val 10000"/>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Available Resources</a:t>
          </a:r>
          <a:endParaRPr lang="en-US" sz="900" kern="1200" dirty="0"/>
        </a:p>
      </dsp:txBody>
      <dsp:txXfrm>
        <a:off x="4876799" y="1752597"/>
        <a:ext cx="930151" cy="620100"/>
      </dsp:txXfrm>
    </dsp:sp>
    <dsp:sp modelId="{FEC3159E-EEB2-4AAC-A6C1-F038FA3A39BA}">
      <dsp:nvSpPr>
        <dsp:cNvPr id="0" name=""/>
        <dsp:cNvSpPr/>
      </dsp:nvSpPr>
      <dsp:spPr>
        <a:xfrm>
          <a:off x="3135249" y="696299"/>
          <a:ext cx="1142997" cy="218101"/>
        </a:xfrm>
        <a:custGeom>
          <a:avLst/>
          <a:gdLst/>
          <a:ahLst/>
          <a:cxnLst/>
          <a:rect l="0" t="0" r="0" b="0"/>
          <a:pathLst>
            <a:path>
              <a:moveTo>
                <a:pt x="0" y="0"/>
              </a:moveTo>
              <a:lnTo>
                <a:pt x="0" y="109050"/>
              </a:lnTo>
              <a:lnTo>
                <a:pt x="1142997" y="109050"/>
              </a:lnTo>
              <a:lnTo>
                <a:pt x="1142997" y="218101"/>
              </a:lnTo>
            </a:path>
          </a:pathLst>
        </a:custGeom>
        <a:noFill/>
        <a:ln w="11429" cap="flat" cmpd="sng" algn="ctr">
          <a:solidFill>
            <a:schemeClr val="accent3">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857D2A02-A49B-4EE7-9B9A-4DE2822E21B1}">
      <dsp:nvSpPr>
        <dsp:cNvPr id="0" name=""/>
        <dsp:cNvSpPr/>
      </dsp:nvSpPr>
      <dsp:spPr>
        <a:xfrm>
          <a:off x="3813171" y="914401"/>
          <a:ext cx="930151" cy="620100"/>
        </a:xfrm>
        <a:prstGeom prst="roundRect">
          <a:avLst>
            <a:gd name="adj" fmla="val 10000"/>
          </a:avLst>
        </a:prstGeom>
        <a:solidFill>
          <a:schemeClr val="accent3">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ISO XML</a:t>
          </a:r>
        </a:p>
      </dsp:txBody>
      <dsp:txXfrm>
        <a:off x="3813171" y="914401"/>
        <a:ext cx="930151" cy="6201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a:latin typeface="Arial" charset="0"/>
                <a:cs typeface="+mn-cs"/>
              </a:defRPr>
            </a:lvl1pPr>
          </a:lstStyle>
          <a:p>
            <a:pPr>
              <a:defRPr/>
            </a:pPr>
            <a:endParaRPr lang="en-US"/>
          </a:p>
        </p:txBody>
      </p:sp>
      <p:sp>
        <p:nvSpPr>
          <p:cNvPr id="327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a:latin typeface="Arial" charset="0"/>
                <a:cs typeface="+mn-cs"/>
              </a:defRPr>
            </a:lvl1pPr>
          </a:lstStyle>
          <a:p>
            <a:pPr>
              <a:defRPr/>
            </a:pPr>
            <a:endParaRPr lang="en-US"/>
          </a:p>
        </p:txBody>
      </p:sp>
      <p:sp>
        <p:nvSpPr>
          <p:cNvPr id="4608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27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27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a:latin typeface="Arial" charset="0"/>
                <a:cs typeface="+mn-cs"/>
              </a:defRPr>
            </a:lvl1pPr>
          </a:lstStyle>
          <a:p>
            <a:pPr>
              <a:defRPr/>
            </a:pPr>
            <a:endParaRPr lang="en-US"/>
          </a:p>
        </p:txBody>
      </p:sp>
      <p:sp>
        <p:nvSpPr>
          <p:cNvPr id="327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a:latin typeface="Arial" charset="0"/>
                <a:cs typeface="+mn-cs"/>
              </a:defRPr>
            </a:lvl1pPr>
          </a:lstStyle>
          <a:p>
            <a:pPr>
              <a:defRPr/>
            </a:pPr>
            <a:fld id="{77CD7977-70EB-492B-A158-D301CCD98E3C}" type="slidenum">
              <a:rPr lang="en-US"/>
              <a:pPr>
                <a:defRPr/>
              </a:pPr>
              <a:t>‹#›</a:t>
            </a:fld>
            <a:endParaRPr lang="en-US" dirty="0"/>
          </a:p>
        </p:txBody>
      </p:sp>
    </p:spTree>
    <p:extLst>
      <p:ext uri="{BB962C8B-B14F-4D97-AF65-F5344CB8AC3E}">
        <p14:creationId xmlns:p14="http://schemas.microsoft.com/office/powerpoint/2010/main" xmlns="" val="31512389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CD7977-70EB-492B-A158-D301CCD98E3C}"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CD7977-70EB-492B-A158-D301CCD98E3C}" type="slidenum">
              <a:rPr lang="en-US" smtClean="0"/>
              <a:pPr>
                <a:defRPr/>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CD7977-70EB-492B-A158-D301CCD98E3C}" type="slidenum">
              <a:rPr lang="en-US" smtClean="0"/>
              <a:pPr>
                <a:defRPr/>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CD7977-70EB-492B-A158-D301CCD98E3C}" type="slidenum">
              <a:rPr lang="en-US" smtClean="0"/>
              <a:pPr>
                <a:defRPr/>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7CD7977-70EB-492B-A158-D301CCD98E3C}"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12964E4-549B-4DFC-BCA3-13EBC24E2336}" type="datetimeFigureOut">
              <a:rPr lang="en-US"/>
              <a:pPr>
                <a:defRPr/>
              </a:pPr>
              <a:t>6/22/2012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C4CA41-11FB-44C5-BC8B-9EFDBE91BA06}" type="slidenum">
              <a:rPr lang="en-US"/>
              <a:pPr>
                <a:defRPr/>
              </a:pPr>
              <a:t>‹#›</a:t>
            </a:fld>
            <a:endParaRPr lang="en-US" dirty="0"/>
          </a:p>
        </p:txBody>
      </p:sp>
    </p:spTree>
    <p:extLst>
      <p:ext uri="{BB962C8B-B14F-4D97-AF65-F5344CB8AC3E}">
        <p14:creationId xmlns:p14="http://schemas.microsoft.com/office/powerpoint/2010/main" xmlns="" val="621193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E9DAA3-3A2D-4D10-8076-7FC9BD8F5F68}" type="datetimeFigureOut">
              <a:rPr lang="en-US"/>
              <a:pPr>
                <a:defRPr/>
              </a:pPr>
              <a:t>6/22/2012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9D2676-7B6C-4410-9030-98035B8C3185}" type="slidenum">
              <a:rPr lang="en-US"/>
              <a:pPr>
                <a:defRPr/>
              </a:pPr>
              <a:t>‹#›</a:t>
            </a:fld>
            <a:endParaRPr lang="en-US" dirty="0"/>
          </a:p>
        </p:txBody>
      </p:sp>
    </p:spTree>
    <p:extLst>
      <p:ext uri="{BB962C8B-B14F-4D97-AF65-F5344CB8AC3E}">
        <p14:creationId xmlns:p14="http://schemas.microsoft.com/office/powerpoint/2010/main" xmlns="" val="109711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AA095B-4814-43DB-B551-DC8CCD9C8C09}" type="datetimeFigureOut">
              <a:rPr lang="en-US"/>
              <a:pPr>
                <a:defRPr/>
              </a:pPr>
              <a:t>6/22/2012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AC1910-74D6-4498-B9BD-2C27715742BF}" type="slidenum">
              <a:rPr lang="en-US"/>
              <a:pPr>
                <a:defRPr/>
              </a:pPr>
              <a:t>‹#›</a:t>
            </a:fld>
            <a:endParaRPr lang="en-US" dirty="0"/>
          </a:p>
        </p:txBody>
      </p:sp>
    </p:spTree>
    <p:extLst>
      <p:ext uri="{BB962C8B-B14F-4D97-AF65-F5344CB8AC3E}">
        <p14:creationId xmlns:p14="http://schemas.microsoft.com/office/powerpoint/2010/main" xmlns="" val="240940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6"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7" name="Rectangle 15"/>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1447800" y="381000"/>
            <a:ext cx="7010400" cy="1752600"/>
          </a:xfrm>
        </p:spPr>
        <p:txBody>
          <a:bodyPr anchor="t"/>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9626C652-9243-421B-98AA-A918616B1974}" type="datetimeFigureOut">
              <a:rPr lang="en-US"/>
              <a:pPr>
                <a:defRPr/>
              </a:pPr>
              <a:t>6/22/2012</a:t>
            </a:fld>
            <a:endParaRPr lang="en-US" dirty="0"/>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3219452-1FF6-453B-8CAE-85660B955CDA}" type="slidenum">
              <a:rPr lang="en-US"/>
              <a:pPr>
                <a:defRPr/>
              </a:pPr>
              <a:t>‹#›</a:t>
            </a:fld>
            <a:endParaRPr lang="en-US" dirty="0"/>
          </a:p>
        </p:txBody>
      </p:sp>
    </p:spTree>
    <p:extLst>
      <p:ext uri="{BB962C8B-B14F-4D97-AF65-F5344CB8AC3E}">
        <p14:creationId xmlns:p14="http://schemas.microsoft.com/office/powerpoint/2010/main" xmlns="" val="4210504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5">
                    <a:lumMod val="75000"/>
                  </a:schemeClr>
                </a:solidFill>
                <a:effectLst/>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lvl1pPr>
              <a:buSzPct val="125000"/>
              <a:buFont typeface="Wingdings" pitchFamily="2" charset="2"/>
              <a:buChar char="q"/>
              <a:defRPr>
                <a:solidFill>
                  <a:schemeClr val="tx1"/>
                </a:solidFill>
              </a:defRPr>
            </a:lvl1pPr>
            <a:lvl2pPr>
              <a:buSzPct val="125000"/>
              <a:buFont typeface="Wingdings" pitchFamily="2" charset="2"/>
              <a:buChar char="q"/>
              <a:defRPr>
                <a:solidFill>
                  <a:schemeClr val="tx1"/>
                </a:solidFill>
              </a:defRPr>
            </a:lvl2pPr>
            <a:lvl3pPr>
              <a:buSzPct val="125000"/>
              <a:buFont typeface="Wingdings" pitchFamily="2" charset="2"/>
              <a:buChar char="q"/>
              <a:defRPr>
                <a:solidFill>
                  <a:schemeClr val="tx1"/>
                </a:solidFill>
              </a:defRPr>
            </a:lvl3pPr>
            <a:lvl4pPr>
              <a:buSzPct val="125000"/>
              <a:buFont typeface="Wingdings" pitchFamily="2" charset="2"/>
              <a:buChar char="q"/>
              <a:defRPr>
                <a:solidFill>
                  <a:schemeClr val="tx1"/>
                </a:solidFill>
              </a:defRPr>
            </a:lvl4pPr>
            <a:lvl5pPr>
              <a:buSzPct val="125000"/>
              <a:buFont typeface="Wingdings" pitchFamily="2" charset="2"/>
              <a:buChar char="q"/>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4D91D21-C374-4159-8AE3-847DD1A7C1CF}" type="datetimeFigureOut">
              <a:rPr lang="en-US"/>
              <a:pPr>
                <a:defRPr/>
              </a:pPr>
              <a:t>6/22/2012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9AFCEA0-7866-48DF-883E-82150118AEA3}" type="slidenum">
              <a:rPr lang="en-US"/>
              <a:pPr>
                <a:defRPr/>
              </a:pPr>
              <a:t>‹#›</a:t>
            </a:fld>
            <a:endParaRPr lang="en-US" dirty="0"/>
          </a:p>
        </p:txBody>
      </p:sp>
    </p:spTree>
    <p:extLst>
      <p:ext uri="{BB962C8B-B14F-4D97-AF65-F5344CB8AC3E}">
        <p14:creationId xmlns:p14="http://schemas.microsoft.com/office/powerpoint/2010/main" xmlns="" val="2578738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6" name="Rectangle 15"/>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pic>
        <p:nvPicPr>
          <p:cNvPr id="15" name="Picture 19" descr="AgGateway_2cfancy.png"/>
          <p:cNvPicPr>
            <a:picLocks noChangeAspect="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014538" y="2843213"/>
            <a:ext cx="5105400" cy="2105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idx="1"/>
          </p:nvPr>
        </p:nvSpPr>
        <p:spPr>
          <a:xfrm>
            <a:off x="1325894" y="5181600"/>
            <a:ext cx="6480174" cy="1219200"/>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551822" y="533400"/>
            <a:ext cx="8037512" cy="1524000"/>
          </a:xfrm>
        </p:spPr>
        <p:txBody>
          <a:bodyPr anchor="ctr"/>
          <a:lstStyle>
            <a:lvl1pPr algn="ctr">
              <a:buNone/>
              <a:defRPr sz="4200" b="0" cap="none" baseline="0">
                <a:solidFill>
                  <a:srgbClr val="FFFFFF"/>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16" name="Footer Placeholder 4"/>
          <p:cNvSpPr>
            <a:spLocks noGrp="1"/>
          </p:cNvSpPr>
          <p:nvPr>
            <p:ph type="ftr" sz="quarter" idx="10"/>
          </p:nvPr>
        </p:nvSpPr>
        <p:spPr/>
        <p:txBody>
          <a:bodyPr/>
          <a:lstStyle>
            <a:lvl1pPr>
              <a:defRPr/>
            </a:lvl1pPr>
          </a:lstStyle>
          <a:p>
            <a:pPr>
              <a:defRPr/>
            </a:pPr>
            <a:endParaRPr lang="en-US"/>
          </a:p>
        </p:txBody>
      </p:sp>
      <p:sp>
        <p:nvSpPr>
          <p:cNvPr id="17" name="Date Placeholder 3"/>
          <p:cNvSpPr>
            <a:spLocks noGrp="1"/>
          </p:cNvSpPr>
          <p:nvPr>
            <p:ph type="dt" sz="half" idx="11"/>
          </p:nvPr>
        </p:nvSpPr>
        <p:spPr/>
        <p:txBody>
          <a:bodyPr/>
          <a:lstStyle>
            <a:lvl1pPr>
              <a:defRPr/>
            </a:lvl1pPr>
          </a:lstStyle>
          <a:p>
            <a:pPr>
              <a:defRPr/>
            </a:pPr>
            <a:fld id="{D6E962BA-A219-4AB9-8F27-BF1427657509}" type="datetimeFigureOut">
              <a:rPr lang="en-US"/>
              <a:pPr>
                <a:defRPr/>
              </a:pPr>
              <a:t>6/22/2012</a:t>
            </a:fld>
            <a:endParaRPr lang="en-US" dirty="0"/>
          </a:p>
        </p:txBody>
      </p:sp>
      <p:sp>
        <p:nvSpPr>
          <p:cNvPr id="18"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ACEFC3E-CBFD-4BC6-8FC6-E3F83EFF7AF7}" type="slidenum">
              <a:rPr lang="en-US"/>
              <a:pPr>
                <a:defRPr/>
              </a:pPr>
              <a:t>‹#›</a:t>
            </a:fld>
            <a:endParaRPr lang="en-US" dirty="0"/>
          </a:p>
        </p:txBody>
      </p:sp>
    </p:spTree>
    <p:extLst>
      <p:ext uri="{BB962C8B-B14F-4D97-AF65-F5344CB8AC3E}">
        <p14:creationId xmlns:p14="http://schemas.microsoft.com/office/powerpoint/2010/main" xmlns="" val="3381923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 name="Title 1"/>
          <p:cNvSpPr>
            <a:spLocks noGrp="1"/>
          </p:cNvSpPr>
          <p:nvPr>
            <p:ph type="title"/>
          </p:nvPr>
        </p:nvSpPr>
        <p:spPr>
          <a:xfrm>
            <a:off x="2590800" y="228600"/>
            <a:ext cx="6245352" cy="758952"/>
          </a:xfrm>
        </p:spPr>
        <p:txBody>
          <a:bodyPr anchor="ctr"/>
          <a:lstStyle>
            <a:lvl1pPr>
              <a:defRPr>
                <a:solidFill>
                  <a:schemeClr val="accent5">
                    <a:lumMod val="75000"/>
                  </a:schemeClr>
                </a:solidFill>
              </a:defRPr>
            </a:lvl1p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buSzPct val="125000"/>
              <a:buFont typeface="Wingdings" pitchFamily="2" charset="2"/>
              <a:buChar char="q"/>
              <a:defRPr sz="2500">
                <a:solidFill>
                  <a:schemeClr val="tx1"/>
                </a:solidFill>
              </a:defRPr>
            </a:lvl1pPr>
            <a:lvl2pPr>
              <a:buSzPct val="125000"/>
              <a:buFont typeface="Wingdings" pitchFamily="2" charset="2"/>
              <a:buChar char="q"/>
              <a:defRPr>
                <a:solidFill>
                  <a:schemeClr val="tx1"/>
                </a:solidFill>
              </a:defRPr>
            </a:lvl2pPr>
            <a:lvl3pPr>
              <a:buSzPct val="125000"/>
              <a:buFont typeface="Wingdings" pitchFamily="2" charset="2"/>
              <a:buChar char="q"/>
              <a:defRPr>
                <a:solidFill>
                  <a:schemeClr val="tx1"/>
                </a:solidFill>
              </a:defRPr>
            </a:lvl3pPr>
            <a:lvl4pPr>
              <a:buSzPct val="125000"/>
              <a:buFont typeface="Wingdings" pitchFamily="2" charset="2"/>
              <a:buChar char="q"/>
              <a:defRPr>
                <a:solidFill>
                  <a:schemeClr val="tx1"/>
                </a:solidFill>
              </a:defRPr>
            </a:lvl4pPr>
            <a:lvl5pPr>
              <a:buSzPct val="125000"/>
              <a:buFont typeface="Wingdings" pitchFamily="2" charset="2"/>
              <a:buChar char="q"/>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half" idx="2"/>
          </p:nvPr>
        </p:nvSpPr>
        <p:spPr>
          <a:xfrm>
            <a:off x="4800600" y="1371600"/>
            <a:ext cx="4038600" cy="4681728"/>
          </a:xfrm>
        </p:spPr>
        <p:txBody>
          <a:bodyPr/>
          <a:lstStyle>
            <a:lvl1pPr>
              <a:buSzPct val="125000"/>
              <a:buFont typeface="Wingdings" pitchFamily="2" charset="2"/>
              <a:buChar char="q"/>
              <a:defRPr sz="2500">
                <a:solidFill>
                  <a:schemeClr val="tx1"/>
                </a:solidFill>
              </a:defRPr>
            </a:lvl1pPr>
            <a:lvl2pPr>
              <a:buSzPct val="125000"/>
              <a:buFont typeface="Wingdings" pitchFamily="2" charset="2"/>
              <a:buChar char="q"/>
              <a:defRPr>
                <a:solidFill>
                  <a:schemeClr val="tx1"/>
                </a:solidFill>
              </a:defRPr>
            </a:lvl2pPr>
            <a:lvl3pPr>
              <a:buSzPct val="125000"/>
              <a:buFont typeface="Wingdings" pitchFamily="2" charset="2"/>
              <a:buChar char="q"/>
              <a:defRPr>
                <a:solidFill>
                  <a:schemeClr val="tx1"/>
                </a:solidFill>
              </a:defRPr>
            </a:lvl3pPr>
            <a:lvl4pPr>
              <a:buSzPct val="125000"/>
              <a:buFont typeface="Wingdings" pitchFamily="2" charset="2"/>
              <a:buChar char="q"/>
              <a:defRPr>
                <a:solidFill>
                  <a:schemeClr val="tx1"/>
                </a:solidFill>
              </a:defRPr>
            </a:lvl4pPr>
            <a:lvl5pPr>
              <a:buSzPct val="125000"/>
              <a:buFont typeface="Wingdings" pitchFamily="2" charset="2"/>
              <a:buChar char="q"/>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F613A8FE-2250-422E-BED4-33076685DE52}" type="datetimeFigureOut">
              <a:rPr lang="en-US"/>
              <a:pPr>
                <a:defRPr/>
              </a:pPr>
              <a:t>6/22/2012</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7FCB492-2E0E-4794-86D1-33A874F4BDD0}" type="slidenum">
              <a:rPr lang="en-US"/>
              <a:pPr>
                <a:defRPr/>
              </a:pPr>
              <a:t>‹#›</a:t>
            </a:fld>
            <a:endParaRPr lang="en-US" dirty="0"/>
          </a:p>
        </p:txBody>
      </p:sp>
    </p:spTree>
    <p:extLst>
      <p:ext uri="{BB962C8B-B14F-4D97-AF65-F5344CB8AC3E}">
        <p14:creationId xmlns:p14="http://schemas.microsoft.com/office/powerpoint/2010/main" xmlns="" val="426717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8" name="Rectangle 19"/>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10" name="Rectangle 20"/>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a:xfrm>
            <a:off x="304800" y="228600"/>
            <a:ext cx="8531352" cy="758952"/>
          </a:xfrm>
        </p:spPr>
        <p:txBody>
          <a:bodyPr rtlCol="0"/>
          <a:lstStyle>
            <a:lvl1pPr>
              <a:defRPr>
                <a:solidFill>
                  <a:schemeClr val="accent5">
                    <a:lumMod val="75000"/>
                  </a:schemeClr>
                </a:solidFill>
              </a:defRPr>
            </a:lvl1pPr>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70FD2E49-97B5-4F32-A9A5-A83CC142201F}" type="datetimeFigureOut">
              <a:rPr lang="en-US"/>
              <a:pPr>
                <a:defRPr/>
              </a:pPr>
              <a:t>6/22/2012</a:t>
            </a:fld>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2D7D5AFD-075E-4FBF-A55D-3B8AB33AAF0A}" type="slidenum">
              <a:rPr lang="en-US"/>
              <a:pPr>
                <a:defRPr/>
              </a:pPr>
              <a:t>‹#›</a:t>
            </a:fld>
            <a:endParaRPr lang="en-US" dirty="0"/>
          </a:p>
        </p:txBody>
      </p:sp>
    </p:spTree>
    <p:extLst>
      <p:ext uri="{BB962C8B-B14F-4D97-AF65-F5344CB8AC3E}">
        <p14:creationId xmlns:p14="http://schemas.microsoft.com/office/powerpoint/2010/main" xmlns="" val="2267955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66BC614A-4385-44D3-9874-FE95F5AD87AC}" type="datetimeFigureOut">
              <a:rPr lang="en-US"/>
              <a:pPr>
                <a:defRPr/>
              </a:pPr>
              <a:t>6/22/2012</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CF18E6F7-21CF-4AD5-AAFC-422639B04ADF}" type="slidenum">
              <a:rPr lang="en-US"/>
              <a:pPr>
                <a:defRPr/>
              </a:pPr>
              <a:t>‹#›</a:t>
            </a:fld>
            <a:endParaRPr lang="en-US" dirty="0"/>
          </a:p>
        </p:txBody>
      </p:sp>
    </p:spTree>
    <p:extLst>
      <p:ext uri="{BB962C8B-B14F-4D97-AF65-F5344CB8AC3E}">
        <p14:creationId xmlns:p14="http://schemas.microsoft.com/office/powerpoint/2010/main" xmlns="" val="616065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3" name="Rectangle 7"/>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5" name="Rectangle 8"/>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0FD28C5F-38CA-469E-90FF-881CF8E621B1}" type="datetimeFigureOut">
              <a:rPr lang="en-US"/>
              <a:pPr>
                <a:defRPr/>
              </a:pPr>
              <a:t>6/22/2012</a:t>
            </a:fld>
            <a:endParaRPr lang="en-US" dirty="0"/>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AA196E08-C989-42D3-8733-ECE36D899CA4}" type="slidenum">
              <a:rPr lang="en-US"/>
              <a:pPr>
                <a:defRPr/>
              </a:pPr>
              <a:t>‹#›</a:t>
            </a:fld>
            <a:endParaRPr lang="en-US" dirty="0"/>
          </a:p>
        </p:txBody>
      </p:sp>
    </p:spTree>
    <p:extLst>
      <p:ext uri="{BB962C8B-B14F-4D97-AF65-F5344CB8AC3E}">
        <p14:creationId xmlns:p14="http://schemas.microsoft.com/office/powerpoint/2010/main" xmlns="" val="3179006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8" name="Rectangle 15"/>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9" name="Rectangle 16"/>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47A67122-31B4-4727-BD61-5A833FE7239B}"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fld id="{9F00811F-25A7-411A-BC45-493FB2F7EBC7}" type="datetimeFigureOut">
              <a:rPr lang="en-US"/>
              <a:pPr>
                <a:defRPr/>
              </a:pPr>
              <a:t>6/22/2012</a:t>
            </a:fld>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extLst>
      <p:ext uri="{BB962C8B-B14F-4D97-AF65-F5344CB8AC3E}">
        <p14:creationId xmlns:p14="http://schemas.microsoft.com/office/powerpoint/2010/main" xmlns="" val="303228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F2A4E2-F701-4857-8895-59E77F8128C0}" type="datetimeFigureOut">
              <a:rPr lang="en-US"/>
              <a:pPr>
                <a:defRPr/>
              </a:pPr>
              <a:t>6/22/2012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217F3C-7FA0-4C96-8F08-FA9C2E264BA4}" type="slidenum">
              <a:rPr lang="en-US"/>
              <a:pPr>
                <a:defRPr/>
              </a:pPr>
              <a:t>‹#›</a:t>
            </a:fld>
            <a:endParaRPr lang="en-US" dirty="0"/>
          </a:p>
        </p:txBody>
      </p:sp>
    </p:spTree>
    <p:extLst>
      <p:ext uri="{BB962C8B-B14F-4D97-AF65-F5344CB8AC3E}">
        <p14:creationId xmlns:p14="http://schemas.microsoft.com/office/powerpoint/2010/main" xmlns="" val="21314645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8" name="Rectangle 16"/>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9"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4063A0CF-C3CE-44BD-98B6-E0E7B7902255}"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1088F4E-1B72-40CA-8FB8-58493C04E98E}" type="datetimeFigureOut">
              <a:rPr lang="en-US"/>
              <a:pPr>
                <a:defRPr/>
              </a:pPr>
              <a:t>6/22/2012</a:t>
            </a:fld>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extLst>
      <p:ext uri="{BB962C8B-B14F-4D97-AF65-F5344CB8AC3E}">
        <p14:creationId xmlns:p14="http://schemas.microsoft.com/office/powerpoint/2010/main" xmlns="" val="1631449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F9A1B4E-CA13-4295-B923-5D1D565F70D6}" type="datetimeFigureOut">
              <a:rPr lang="en-US"/>
              <a:pPr>
                <a:defRPr/>
              </a:pPr>
              <a:t>6/22/2012</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FF1E369-37A7-4AD2-979B-E9C5E8F0C67A}" type="slidenum">
              <a:rPr lang="en-US"/>
              <a:pPr>
                <a:defRPr/>
              </a:pPr>
              <a:t>‹#›</a:t>
            </a:fld>
            <a:endParaRPr lang="en-US" dirty="0"/>
          </a:p>
        </p:txBody>
      </p:sp>
    </p:spTree>
    <p:extLst>
      <p:ext uri="{BB962C8B-B14F-4D97-AF65-F5344CB8AC3E}">
        <p14:creationId xmlns:p14="http://schemas.microsoft.com/office/powerpoint/2010/main" xmlns="" val="4623065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6" name="Rectangle 8"/>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7" name="Rectangle 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FFB9102F-B217-4979-8FF3-2010391556DB}"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fld id="{222B5A4A-76A4-4F86-ADE1-BA87D3815D4A}" type="datetimeFigureOut">
              <a:rPr lang="en-US"/>
              <a:pPr>
                <a:defRPr/>
              </a:pPr>
              <a:t>6/22/2012</a:t>
            </a:fld>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xmlns="" val="23724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06270E-73CB-47C8-88DA-9E32935FE273}" type="datetimeFigureOut">
              <a:rPr lang="en-US"/>
              <a:pPr>
                <a:defRPr/>
              </a:pPr>
              <a:t>6/22/2012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26D460-A1F0-42FE-A264-AE3EE7E04D7E}" type="slidenum">
              <a:rPr lang="en-US"/>
              <a:pPr>
                <a:defRPr/>
              </a:pPr>
              <a:t>‹#›</a:t>
            </a:fld>
            <a:endParaRPr lang="en-US" dirty="0"/>
          </a:p>
        </p:txBody>
      </p:sp>
    </p:spTree>
    <p:extLst>
      <p:ext uri="{BB962C8B-B14F-4D97-AF65-F5344CB8AC3E}">
        <p14:creationId xmlns:p14="http://schemas.microsoft.com/office/powerpoint/2010/main" xmlns="" val="303906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903AAC2-6EE7-4CF2-9273-BFB02DCCE9AC}" type="datetimeFigureOut">
              <a:rPr lang="en-US"/>
              <a:pPr>
                <a:defRPr/>
              </a:pPr>
              <a:t>6/22/2012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B5DBB7-056A-484C-B2F9-5F9C342E29EB}" type="slidenum">
              <a:rPr lang="en-US"/>
              <a:pPr>
                <a:defRPr/>
              </a:pPr>
              <a:t>‹#›</a:t>
            </a:fld>
            <a:endParaRPr lang="en-US" dirty="0"/>
          </a:p>
        </p:txBody>
      </p:sp>
    </p:spTree>
    <p:extLst>
      <p:ext uri="{BB962C8B-B14F-4D97-AF65-F5344CB8AC3E}">
        <p14:creationId xmlns:p14="http://schemas.microsoft.com/office/powerpoint/2010/main" xmlns="" val="81372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7F6DFC3-2645-480D-A1AB-ED7592438BD2}" type="datetimeFigureOut">
              <a:rPr lang="en-US"/>
              <a:pPr>
                <a:defRPr/>
              </a:pPr>
              <a:t>6/22/2012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07AE9A5-3966-4AF1-BB3E-A4E486CA1A26}" type="slidenum">
              <a:rPr lang="en-US"/>
              <a:pPr>
                <a:defRPr/>
              </a:pPr>
              <a:t>‹#›</a:t>
            </a:fld>
            <a:endParaRPr lang="en-US" dirty="0"/>
          </a:p>
        </p:txBody>
      </p:sp>
    </p:spTree>
    <p:extLst>
      <p:ext uri="{BB962C8B-B14F-4D97-AF65-F5344CB8AC3E}">
        <p14:creationId xmlns:p14="http://schemas.microsoft.com/office/powerpoint/2010/main" xmlns="" val="1704376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FE1B51-6F2F-42A5-AC65-B2D851792FB0}" type="datetimeFigureOut">
              <a:rPr lang="en-US"/>
              <a:pPr>
                <a:defRPr/>
              </a:pPr>
              <a:t>6/22/2012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753059-0BF6-4B8B-A8EF-A1F9C9FB8FB0}" type="slidenum">
              <a:rPr lang="en-US"/>
              <a:pPr>
                <a:defRPr/>
              </a:pPr>
              <a:t>‹#›</a:t>
            </a:fld>
            <a:endParaRPr lang="en-US" dirty="0"/>
          </a:p>
        </p:txBody>
      </p:sp>
    </p:spTree>
    <p:extLst>
      <p:ext uri="{BB962C8B-B14F-4D97-AF65-F5344CB8AC3E}">
        <p14:creationId xmlns:p14="http://schemas.microsoft.com/office/powerpoint/2010/main" xmlns="" val="53434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89CCDA-72C8-499D-80FE-56225F4D2109}" type="datetimeFigureOut">
              <a:rPr lang="en-US"/>
              <a:pPr>
                <a:defRPr/>
              </a:pPr>
              <a:t>6/22/2012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45E42A7-2DBC-4DAA-9CEA-23FF6E220695}" type="slidenum">
              <a:rPr lang="en-US"/>
              <a:pPr>
                <a:defRPr/>
              </a:pPr>
              <a:t>‹#›</a:t>
            </a:fld>
            <a:endParaRPr lang="en-US" dirty="0"/>
          </a:p>
        </p:txBody>
      </p:sp>
    </p:spTree>
    <p:extLst>
      <p:ext uri="{BB962C8B-B14F-4D97-AF65-F5344CB8AC3E}">
        <p14:creationId xmlns:p14="http://schemas.microsoft.com/office/powerpoint/2010/main" xmlns="" val="428770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5C3BA4-E88A-4537-8113-747121BCD459}" type="datetimeFigureOut">
              <a:rPr lang="en-US"/>
              <a:pPr>
                <a:defRPr/>
              </a:pPr>
              <a:t>6/22/2012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089605-0F55-47F9-AFD6-8243C0353BC1}" type="slidenum">
              <a:rPr lang="en-US"/>
              <a:pPr>
                <a:defRPr/>
              </a:pPr>
              <a:t>‹#›</a:t>
            </a:fld>
            <a:endParaRPr lang="en-US" dirty="0"/>
          </a:p>
        </p:txBody>
      </p:sp>
    </p:spTree>
    <p:extLst>
      <p:ext uri="{BB962C8B-B14F-4D97-AF65-F5344CB8AC3E}">
        <p14:creationId xmlns:p14="http://schemas.microsoft.com/office/powerpoint/2010/main" xmlns="" val="22827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D278C0-8F0E-4371-8E1D-1E84F055B911}" type="datetimeFigureOut">
              <a:rPr lang="en-US"/>
              <a:pPr>
                <a:defRPr/>
              </a:pPr>
              <a:t>6/22/2012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ACA7F6-25CE-4AB1-8B04-F1EA0A3EAEF1}" type="slidenum">
              <a:rPr lang="en-US"/>
              <a:pPr>
                <a:defRPr/>
              </a:pPr>
              <a:t>‹#›</a:t>
            </a:fld>
            <a:endParaRPr lang="en-US" dirty="0"/>
          </a:p>
        </p:txBody>
      </p:sp>
    </p:spTree>
    <p:extLst>
      <p:ext uri="{BB962C8B-B14F-4D97-AF65-F5344CB8AC3E}">
        <p14:creationId xmlns:p14="http://schemas.microsoft.com/office/powerpoint/2010/main" xmlns="" val="315567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pitchFamily="34" charset="0"/>
                <a:cs typeface="+mn-cs"/>
              </a:defRPr>
            </a:lvl1pPr>
          </a:lstStyle>
          <a:p>
            <a:pPr>
              <a:defRPr/>
            </a:pPr>
            <a:fld id="{629FCC5B-BA7A-46C3-ADAD-AFD6C645E96C}" type="datetimeFigureOut">
              <a:rPr lang="en-US"/>
              <a:pPr>
                <a:defRPr/>
              </a:pPr>
              <a:t>6/22/2012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Arial" pitchFamily="34" charset="0"/>
                <a:cs typeface="+mn-cs"/>
              </a:defRPr>
            </a:lvl1pPr>
          </a:lstStyle>
          <a:p>
            <a:pPr>
              <a:defRPr/>
            </a:pPr>
            <a:fld id="{F73CFF58-61B7-4BFD-83A4-E6BCE859EAC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2051"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2052"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anchor="ctr"/>
          <a:lstStyle/>
          <a:p>
            <a:pPr eaLnBrk="0" hangingPunct="0"/>
            <a:endParaRPr lang="en-US">
              <a:latin typeface="Georgia" pitchFamily="18"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87EA9C0C-BDF5-4284-9D10-C1D268C07AED}" type="datetimeFigureOut">
              <a:rPr lang="en-US"/>
              <a:pPr>
                <a:defRPr/>
              </a:pPr>
              <a:t>6/22/2012</a:t>
            </a:fld>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eaLnBrk="0" fontAlgn="auto" hangingPunct="0">
              <a:spcBef>
                <a:spcPts val="0"/>
              </a:spcBef>
              <a:spcAft>
                <a:spcPts val="0"/>
              </a:spcAft>
              <a:defRPr/>
            </a:pPr>
            <a:endParaRPr lang="en-US" dirty="0">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EC764F30-150E-4934-8A02-5F8A6BC265DC}" type="slidenum">
              <a:rPr lang="en-US"/>
              <a:pPr>
                <a:defRPr/>
              </a:pPr>
              <a:t>‹#›</a:t>
            </a:fld>
            <a:endParaRPr lang="en-US" dirty="0"/>
          </a:p>
        </p:txBody>
      </p:sp>
      <p:sp>
        <p:nvSpPr>
          <p:cNvPr id="2062" name="Title Placeholder 21"/>
          <p:cNvSpPr>
            <a:spLocks noGrp="1"/>
          </p:cNvSpPr>
          <p:nvPr>
            <p:ph type="title"/>
          </p:nvPr>
        </p:nvSpPr>
        <p:spPr bwMode="auto">
          <a:xfrm>
            <a:off x="2590800" y="228600"/>
            <a:ext cx="6245225" cy="758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64" name="Picture 19" descr="AgGateway_2cfancy.png"/>
          <p:cNvPicPr>
            <a:picLocks noChangeAspect="1"/>
          </p:cNvPicPr>
          <p:nvPr/>
        </p:nvPicPr>
        <p:blipFill>
          <a:blip r:embed="rId13" cstate="email">
            <a:extLst>
              <a:ext uri="{28A0092B-C50C-407E-A947-70E740481C1C}">
                <a14:useLocalDpi xmlns:a14="http://schemas.microsoft.com/office/drawing/2010/main" xmlns="" val="0"/>
              </a:ext>
            </a:extLst>
          </a:blip>
          <a:srcRect/>
          <a:stretch>
            <a:fillRect/>
          </a:stretch>
        </p:blipFill>
        <p:spPr bwMode="auto">
          <a:xfrm>
            <a:off x="287338" y="303213"/>
            <a:ext cx="221615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35" r:id="rId10"/>
    <p:sldLayoutId id="2147483945"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eaLnBrk="1" fontAlgn="base" hangingPunct="1">
        <a:spcBef>
          <a:spcPct val="0"/>
        </a:spcBef>
        <a:spcAft>
          <a:spcPct val="0"/>
        </a:spcAft>
        <a:defRPr sz="3300">
          <a:solidFill>
            <a:srgbClr val="7B9899"/>
          </a:solidFill>
          <a:latin typeface="Georgia" pitchFamily="18" charset="0"/>
        </a:defRPr>
      </a:lvl6pPr>
      <a:lvl7pPr marL="914400" algn="ctr" rtl="0" eaLnBrk="1" fontAlgn="base" hangingPunct="1">
        <a:spcBef>
          <a:spcPct val="0"/>
        </a:spcBef>
        <a:spcAft>
          <a:spcPct val="0"/>
        </a:spcAft>
        <a:defRPr sz="3300">
          <a:solidFill>
            <a:srgbClr val="7B9899"/>
          </a:solidFill>
          <a:latin typeface="Georgia" pitchFamily="18" charset="0"/>
        </a:defRPr>
      </a:lvl7pPr>
      <a:lvl8pPr marL="1371600" algn="ctr" rtl="0" eaLnBrk="1" fontAlgn="base" hangingPunct="1">
        <a:spcBef>
          <a:spcPct val="0"/>
        </a:spcBef>
        <a:spcAft>
          <a:spcPct val="0"/>
        </a:spcAft>
        <a:defRPr sz="3300">
          <a:solidFill>
            <a:srgbClr val="7B9899"/>
          </a:solidFill>
          <a:latin typeface="Georgia" pitchFamily="18" charset="0"/>
        </a:defRPr>
      </a:lvl8pPr>
      <a:lvl9pPr marL="1828800" algn="ctr" rtl="0" eaLnBrk="1" fontAlgn="base" hangingPunct="1">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iki.aggateway.org/Spade%20Project.MainPage.ashx"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hyperlink" Target="http://wiki.aggateway.org/Spade%20Project.Spade_Project_Charter.ashx"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hyperlink" Target="http://www.deere.co.uk/wps/dcom/en_GB/products/equipment/agricultural_management_solutions/guidance_systems/guidance_systems.page?" TargetMode="External"/><Relationship Id="rId1" Type="http://schemas.openxmlformats.org/officeDocument/2006/relationships/slideLayout" Target="../slideLayouts/slideLayout13.xml"/><Relationship Id="rId6" Type="http://schemas.openxmlformats.org/officeDocument/2006/relationships/image" Target="../media/image8.png"/><Relationship Id="rId11" Type="http://schemas.openxmlformats.org/officeDocument/2006/relationships/image" Target="../media/image13.gif"/><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hyperlink" Target="http://www.deere.co.uk/wps/dcom/en_GB/products/equipment/agricultural_management_solutions/guidance_systems/guidance_systems.page?" TargetMode="External"/><Relationship Id="rId1" Type="http://schemas.openxmlformats.org/officeDocument/2006/relationships/slideLayout" Target="../slideLayouts/slideLayout13.xml"/><Relationship Id="rId6" Type="http://schemas.openxmlformats.org/officeDocument/2006/relationships/image" Target="../media/image8.png"/><Relationship Id="rId11" Type="http://schemas.openxmlformats.org/officeDocument/2006/relationships/image" Target="../media/image13.gif"/><Relationship Id="rId5" Type="http://schemas.openxmlformats.org/officeDocument/2006/relationships/image" Target="../media/image7.jpe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245225" cy="911225"/>
          </a:xfrm>
        </p:spPr>
        <p:txBody>
          <a:bodyPr/>
          <a:lstStyle/>
          <a:p>
            <a:r>
              <a:rPr lang="en-US" sz="2800" dirty="0" smtClean="0"/>
              <a:t>Spade Project Description and Value Proposition</a:t>
            </a:r>
            <a:endParaRPr lang="en-US" sz="2800" dirty="0"/>
          </a:p>
        </p:txBody>
      </p:sp>
      <p:sp>
        <p:nvSpPr>
          <p:cNvPr id="3" name="Content Placeholder 2"/>
          <p:cNvSpPr>
            <a:spLocks noGrp="1"/>
          </p:cNvSpPr>
          <p:nvPr>
            <p:ph sz="quarter" idx="1"/>
          </p:nvPr>
        </p:nvSpPr>
        <p:spPr>
          <a:xfrm>
            <a:off x="301752" y="1527048"/>
            <a:ext cx="8503920" cy="4797552"/>
          </a:xfrm>
        </p:spPr>
        <p:txBody>
          <a:bodyPr/>
          <a:lstStyle/>
          <a:p>
            <a:r>
              <a:rPr lang="en-US" sz="1800" dirty="0" smtClean="0"/>
              <a:t>The Spade Project involves the trading/sharing of agricultural data between farmers and the companies with the goal of promoting efficient operations. This data sharing requires the use of a common language among companies and equipment manufacturers. </a:t>
            </a:r>
          </a:p>
          <a:p>
            <a:r>
              <a:rPr lang="en-US" sz="1800" dirty="0" smtClean="0"/>
              <a:t>The Spade Project Team intends to adopt existing standards and if a gap exists, develop standards for the automatic exchange of </a:t>
            </a:r>
            <a:r>
              <a:rPr lang="en-US" sz="1800" dirty="0" err="1" smtClean="0"/>
              <a:t>ag</a:t>
            </a:r>
            <a:r>
              <a:rPr lang="en-US" sz="1800" dirty="0" smtClean="0"/>
              <a:t>-related data between customers, businesses, and other stakeholders. These standards will promote a seamless, scalable and sustainable producer operation by lowering the barrier for adoption of precision </a:t>
            </a:r>
            <a:r>
              <a:rPr lang="en-US" sz="1800" dirty="0" err="1" smtClean="0"/>
              <a:t>ag</a:t>
            </a:r>
            <a:r>
              <a:rPr lang="en-US" sz="1800" dirty="0" smtClean="0"/>
              <a:t> products. Agriculture companies will benefit by removing interoperability issues, thereby lowering development costs.</a:t>
            </a:r>
            <a:br>
              <a:rPr lang="en-US" sz="1800" dirty="0" smtClean="0"/>
            </a:br>
            <a:endParaRPr lang="en-US" sz="1800" dirty="0" smtClean="0"/>
          </a:p>
          <a:p>
            <a:r>
              <a:rPr lang="en-US" sz="1800" dirty="0" smtClean="0"/>
              <a:t>Project Wiki </a:t>
            </a:r>
            <a:r>
              <a:rPr lang="en-US" sz="1800" dirty="0" smtClean="0">
                <a:hlinkClick r:id="rId3"/>
              </a:rPr>
              <a:t>http://</a:t>
            </a:r>
            <a:r>
              <a:rPr lang="en-US" sz="1800" dirty="0" smtClean="0">
                <a:hlinkClick r:id="rId3"/>
              </a:rPr>
              <a:t>wiki.aggateway.org/Spade%20Project.MainPage.ashx</a:t>
            </a:r>
            <a:endParaRPr lang="en-US" sz="1800" dirty="0" smtClean="0"/>
          </a:p>
          <a:p>
            <a:pPr lvl="1"/>
            <a:r>
              <a:rPr lang="en-US" sz="1300" dirty="0" smtClean="0"/>
              <a:t>Link to full Charter</a:t>
            </a:r>
          </a:p>
          <a:p>
            <a:pPr lvl="2">
              <a:buNone/>
            </a:pPr>
            <a:r>
              <a:rPr lang="en-US" sz="1100" dirty="0" smtClean="0">
                <a:hlinkClick r:id="rId4"/>
              </a:rPr>
              <a:t>http://</a:t>
            </a:r>
            <a:r>
              <a:rPr lang="en-US" sz="1100" dirty="0" smtClean="0">
                <a:hlinkClick r:id="rId4"/>
              </a:rPr>
              <a:t>wiki.aggateway.org/Spade%20Project.Spade_Project_Charter.ashx</a:t>
            </a:r>
            <a:endParaRPr lang="en-US" sz="1100" dirty="0" smtClean="0"/>
          </a:p>
          <a:p>
            <a:pPr lvl="2">
              <a:buNone/>
            </a:pPr>
            <a:endParaRPr lang="en-US" sz="1100" dirty="0" smtClean="0"/>
          </a:p>
          <a:p>
            <a:endParaRPr lang="en-US" sz="1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245225" cy="911225"/>
          </a:xfrm>
        </p:spPr>
        <p:txBody>
          <a:bodyPr/>
          <a:lstStyle/>
          <a:p>
            <a:r>
              <a:rPr lang="en-US" sz="2800" dirty="0" smtClean="0"/>
              <a:t>Spade Project Objectives</a:t>
            </a:r>
            <a:br>
              <a:rPr lang="en-US" sz="2800" dirty="0" smtClean="0"/>
            </a:br>
            <a:endParaRPr lang="en-US" sz="2800" dirty="0"/>
          </a:p>
        </p:txBody>
      </p:sp>
      <p:sp>
        <p:nvSpPr>
          <p:cNvPr id="3" name="Content Placeholder 2"/>
          <p:cNvSpPr>
            <a:spLocks noGrp="1"/>
          </p:cNvSpPr>
          <p:nvPr>
            <p:ph sz="quarter" idx="1"/>
          </p:nvPr>
        </p:nvSpPr>
        <p:spPr>
          <a:xfrm>
            <a:off x="301752" y="1527048"/>
            <a:ext cx="8503920" cy="4797552"/>
          </a:xfrm>
        </p:spPr>
        <p:txBody>
          <a:bodyPr/>
          <a:lstStyle/>
          <a:p>
            <a:pPr marL="342900" indent="-342900">
              <a:buFont typeface="+mj-lt"/>
              <a:buAutoNum type="arabicPeriod"/>
            </a:pPr>
            <a:r>
              <a:rPr lang="en-US" sz="1800" b="1" dirty="0" smtClean="0">
                <a:solidFill>
                  <a:schemeClr val="bg1">
                    <a:lumMod val="85000"/>
                  </a:schemeClr>
                </a:solidFill>
              </a:rPr>
              <a:t>Standards/Guidelines Development</a:t>
            </a:r>
            <a:endParaRPr lang="en-US" sz="1800" b="1" dirty="0" smtClean="0">
              <a:solidFill>
                <a:schemeClr val="bg1">
                  <a:lumMod val="85000"/>
                </a:schemeClr>
              </a:solidFill>
            </a:endParaRPr>
          </a:p>
          <a:p>
            <a:pPr lvl="1"/>
            <a:r>
              <a:rPr lang="en-US" sz="1400" dirty="0" smtClean="0">
                <a:solidFill>
                  <a:schemeClr val="bg1">
                    <a:lumMod val="85000"/>
                  </a:schemeClr>
                </a:solidFill>
              </a:rPr>
              <a:t>Understand </a:t>
            </a:r>
            <a:r>
              <a:rPr lang="en-US" sz="1400" dirty="0" err="1" smtClean="0">
                <a:solidFill>
                  <a:schemeClr val="bg1">
                    <a:lumMod val="85000"/>
                  </a:schemeClr>
                </a:solidFill>
              </a:rPr>
              <a:t>AgGateway’s</a:t>
            </a:r>
            <a:r>
              <a:rPr lang="en-US" sz="1400" dirty="0" smtClean="0">
                <a:solidFill>
                  <a:schemeClr val="bg1">
                    <a:lumMod val="85000"/>
                  </a:schemeClr>
                </a:solidFill>
              </a:rPr>
              <a:t> standards and guidelines development process. Propose any changes required to meet precision agriculture requirements.</a:t>
            </a:r>
          </a:p>
          <a:p>
            <a:pPr lvl="2"/>
            <a:r>
              <a:rPr lang="en-US" sz="1200" dirty="0" smtClean="0">
                <a:solidFill>
                  <a:schemeClr val="bg1">
                    <a:lumMod val="85000"/>
                  </a:schemeClr>
                </a:solidFill>
              </a:rPr>
              <a:t>Standards/Guidelines </a:t>
            </a:r>
            <a:r>
              <a:rPr lang="en-US" sz="1200" dirty="0" smtClean="0">
                <a:solidFill>
                  <a:schemeClr val="bg1">
                    <a:lumMod val="85000"/>
                  </a:schemeClr>
                </a:solidFill>
              </a:rPr>
              <a:t>Definition: Identify the process for defining standards</a:t>
            </a:r>
          </a:p>
          <a:p>
            <a:pPr lvl="2"/>
            <a:r>
              <a:rPr lang="en-US" sz="1200" dirty="0" smtClean="0">
                <a:solidFill>
                  <a:schemeClr val="bg1">
                    <a:lumMod val="85000"/>
                  </a:schemeClr>
                </a:solidFill>
              </a:rPr>
              <a:t>Council Review: Identify mechanics for distribution, review and approval of standards within the PAC.</a:t>
            </a:r>
          </a:p>
          <a:p>
            <a:pPr lvl="2"/>
            <a:r>
              <a:rPr lang="en-US" sz="1200" dirty="0" smtClean="0">
                <a:solidFill>
                  <a:schemeClr val="bg1">
                    <a:lumMod val="85000"/>
                  </a:schemeClr>
                </a:solidFill>
              </a:rPr>
              <a:t>Submission Process:  Identify the process to finalize recommendations for submission into </a:t>
            </a:r>
            <a:r>
              <a:rPr lang="en-US" sz="1200" dirty="0" err="1" smtClean="0">
                <a:solidFill>
                  <a:schemeClr val="bg1">
                    <a:lumMod val="85000"/>
                  </a:schemeClr>
                </a:solidFill>
              </a:rPr>
              <a:t>AgGateway</a:t>
            </a:r>
            <a:r>
              <a:rPr lang="en-US" sz="1200" dirty="0" smtClean="0">
                <a:solidFill>
                  <a:schemeClr val="bg1">
                    <a:lumMod val="85000"/>
                  </a:schemeClr>
                </a:solidFill>
              </a:rPr>
              <a:t> formalized (</a:t>
            </a:r>
            <a:r>
              <a:rPr lang="en-US" sz="1200" dirty="0" err="1" smtClean="0">
                <a:solidFill>
                  <a:schemeClr val="bg1">
                    <a:lumMod val="85000"/>
                  </a:schemeClr>
                </a:solidFill>
              </a:rPr>
              <a:t>AgExchange</a:t>
            </a:r>
            <a:r>
              <a:rPr lang="en-US" sz="1200" dirty="0" smtClean="0">
                <a:solidFill>
                  <a:schemeClr val="bg1">
                    <a:lumMod val="85000"/>
                  </a:schemeClr>
                </a:solidFill>
              </a:rPr>
              <a:t> - </a:t>
            </a:r>
            <a:r>
              <a:rPr lang="en-US" sz="1200" dirty="0" err="1" smtClean="0">
                <a:solidFill>
                  <a:schemeClr val="bg1">
                    <a:lumMod val="85000"/>
                  </a:schemeClr>
                </a:solidFill>
              </a:rPr>
              <a:t>AgE</a:t>
            </a:r>
            <a:r>
              <a:rPr lang="en-US" sz="1200" dirty="0" smtClean="0">
                <a:solidFill>
                  <a:schemeClr val="bg1">
                    <a:lumMod val="85000"/>
                  </a:schemeClr>
                </a:solidFill>
              </a:rPr>
              <a:t>) accepted standards.</a:t>
            </a:r>
          </a:p>
          <a:p>
            <a:pPr lvl="2"/>
            <a:r>
              <a:rPr lang="en-US" sz="1200" dirty="0" err="1" smtClean="0">
                <a:solidFill>
                  <a:schemeClr val="bg1">
                    <a:lumMod val="85000"/>
                  </a:schemeClr>
                </a:solidFill>
              </a:rPr>
              <a:t>AgGateway</a:t>
            </a:r>
            <a:r>
              <a:rPr lang="en-US" sz="1200" dirty="0" smtClean="0">
                <a:solidFill>
                  <a:schemeClr val="bg1">
                    <a:lumMod val="85000"/>
                  </a:schemeClr>
                </a:solidFill>
              </a:rPr>
              <a:t> Member Review Process: Identify the </a:t>
            </a:r>
            <a:r>
              <a:rPr lang="en-US" sz="1200" dirty="0" err="1" smtClean="0">
                <a:solidFill>
                  <a:schemeClr val="bg1">
                    <a:lumMod val="85000"/>
                  </a:schemeClr>
                </a:solidFill>
              </a:rPr>
              <a:t>AgGateway</a:t>
            </a:r>
            <a:r>
              <a:rPr lang="en-US" sz="1200" dirty="0" smtClean="0">
                <a:solidFill>
                  <a:schemeClr val="bg1">
                    <a:lumMod val="85000"/>
                  </a:schemeClr>
                </a:solidFill>
              </a:rPr>
              <a:t> cross council review/approval process</a:t>
            </a:r>
          </a:p>
          <a:p>
            <a:pPr lvl="2"/>
            <a:r>
              <a:rPr lang="en-US" sz="1200" dirty="0" smtClean="0">
                <a:solidFill>
                  <a:schemeClr val="bg1">
                    <a:lumMod val="85000"/>
                  </a:schemeClr>
                </a:solidFill>
              </a:rPr>
              <a:t>Publication:  Identify the process to publish online guidelines to the </a:t>
            </a:r>
            <a:r>
              <a:rPr lang="en-US" sz="1200" dirty="0" err="1" smtClean="0">
                <a:solidFill>
                  <a:schemeClr val="bg1">
                    <a:lumMod val="85000"/>
                  </a:schemeClr>
                </a:solidFill>
              </a:rPr>
              <a:t>AgGateway</a:t>
            </a:r>
            <a:r>
              <a:rPr lang="en-US" sz="1200" dirty="0" smtClean="0">
                <a:solidFill>
                  <a:schemeClr val="bg1">
                    <a:lumMod val="85000"/>
                  </a:schemeClr>
                </a:solidFill>
              </a:rPr>
              <a:t> community</a:t>
            </a:r>
            <a:endParaRPr lang="en-US" sz="1600" dirty="0" smtClean="0">
              <a:solidFill>
                <a:schemeClr val="bg1">
                  <a:lumMod val="85000"/>
                </a:schemeClr>
              </a:solidFill>
            </a:endParaRPr>
          </a:p>
          <a:p>
            <a:pPr marL="342900" indent="-342900">
              <a:buFont typeface="+mj-lt"/>
              <a:buAutoNum type="arabicPeriod"/>
            </a:pPr>
            <a:r>
              <a:rPr lang="en-US" sz="1900" b="1" dirty="0" smtClean="0">
                <a:solidFill>
                  <a:schemeClr val="bg1">
                    <a:lumMod val="85000"/>
                  </a:schemeClr>
                </a:solidFill>
              </a:rPr>
              <a:t>Production Demonstration - Seeding Use Case: </a:t>
            </a:r>
            <a:r>
              <a:rPr lang="en-US" sz="1900" dirty="0" smtClean="0">
                <a:solidFill>
                  <a:schemeClr val="bg1">
                    <a:lumMod val="85000"/>
                  </a:schemeClr>
                </a:solidFill>
              </a:rPr>
              <a:t>Outline process of defining standards using the seeding use case example</a:t>
            </a:r>
          </a:p>
          <a:p>
            <a:pPr marL="342900" indent="-342900">
              <a:buFont typeface="+mj-lt"/>
              <a:buAutoNum type="arabicPeriod"/>
            </a:pPr>
            <a:r>
              <a:rPr lang="en-US" sz="1900" b="1" dirty="0" smtClean="0"/>
              <a:t>Other Field Operations:  </a:t>
            </a:r>
            <a:r>
              <a:rPr lang="en-US" sz="1900" dirty="0" smtClean="0"/>
              <a:t>Outline use cases for progressing with other operations (seeding, spraying, fertilizing, etc) and consider opportunities for promoting more widespread adoption.</a:t>
            </a:r>
          </a:p>
          <a:p>
            <a:pPr marL="342900" indent="-342900">
              <a:buFont typeface="+mj-lt"/>
              <a:buAutoNum type="arabicPeriod"/>
            </a:pPr>
            <a:r>
              <a:rPr lang="en-US" sz="1900" b="1" dirty="0" smtClean="0"/>
              <a:t>Future Project Approach: </a:t>
            </a:r>
            <a:r>
              <a:rPr lang="en-US" sz="1900" dirty="0" smtClean="0"/>
              <a:t>Develop project documentation</a:t>
            </a:r>
          </a:p>
          <a:p>
            <a:pPr lvl="2"/>
            <a:r>
              <a:rPr lang="en-US" sz="1200" dirty="0" smtClean="0"/>
              <a:t>Define API’s required to share reference data from distributed databases and/or the AGIIS directory.</a:t>
            </a:r>
          </a:p>
          <a:p>
            <a:pPr lvl="2"/>
            <a:r>
              <a:rPr lang="en-US" sz="1200" dirty="0" smtClean="0"/>
              <a:t>Define the guidelines for implementation of the API’s.</a:t>
            </a:r>
          </a:p>
          <a:p>
            <a:pPr lvl="2"/>
            <a:r>
              <a:rPr lang="en-US" sz="1200" dirty="0" smtClean="0"/>
              <a:t>Ensure scalability of the implementations for all size participants</a:t>
            </a:r>
            <a:endParaRPr lang="en-US" dirty="0" smtClean="0"/>
          </a:p>
          <a:p>
            <a:pPr lvl="1"/>
            <a:endParaRPr lang="en-US" sz="1400" dirty="0" smtClean="0"/>
          </a:p>
          <a:p>
            <a:pPr lvl="2"/>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245225" cy="911225"/>
          </a:xfrm>
        </p:spPr>
        <p:txBody>
          <a:bodyPr/>
          <a:lstStyle/>
          <a:p>
            <a:r>
              <a:rPr lang="en-US" sz="2800" dirty="0" smtClean="0"/>
              <a:t>Spade Project Deliverables</a:t>
            </a:r>
            <a:br>
              <a:rPr lang="en-US" sz="2800" dirty="0" smtClean="0"/>
            </a:br>
            <a:endParaRPr lang="en-US" sz="2800" dirty="0"/>
          </a:p>
        </p:txBody>
      </p:sp>
      <p:sp>
        <p:nvSpPr>
          <p:cNvPr id="3" name="Content Placeholder 2"/>
          <p:cNvSpPr>
            <a:spLocks noGrp="1"/>
          </p:cNvSpPr>
          <p:nvPr>
            <p:ph sz="quarter" idx="1"/>
          </p:nvPr>
        </p:nvSpPr>
        <p:spPr>
          <a:xfrm>
            <a:off x="301752" y="1527048"/>
            <a:ext cx="8503920" cy="4797552"/>
          </a:xfrm>
        </p:spPr>
        <p:txBody>
          <a:bodyPr/>
          <a:lstStyle/>
          <a:p>
            <a:r>
              <a:rPr lang="en-US" sz="2100" dirty="0" err="1" smtClean="0"/>
              <a:t>Delieverables</a:t>
            </a:r>
            <a:endParaRPr lang="en-US" sz="900" dirty="0" smtClean="0"/>
          </a:p>
          <a:p>
            <a:pPr lvl="1"/>
            <a:r>
              <a:rPr lang="en-US" sz="1400" dirty="0" smtClean="0"/>
              <a:t>Use </a:t>
            </a:r>
            <a:r>
              <a:rPr lang="en-US" sz="1400" dirty="0" smtClean="0"/>
              <a:t>case definitions for major production practices including but not limited to seeding, tillage, spraying, fertilizing, harvesting </a:t>
            </a:r>
          </a:p>
          <a:p>
            <a:pPr lvl="1"/>
            <a:r>
              <a:rPr lang="en-US" sz="1400" dirty="0" smtClean="0"/>
              <a:t>Implementation guidelines for data exchange message use cases and including the required components </a:t>
            </a:r>
          </a:p>
          <a:p>
            <a:pPr lvl="1"/>
            <a:r>
              <a:rPr lang="en-US" sz="1400" dirty="0" smtClean="0"/>
              <a:t>Documentation of the API’s required to share reference data (primarily product identifiers but also base data like soils, production practices, etc.), from the manufacturer database (product owner) and the systems using the data </a:t>
            </a:r>
          </a:p>
          <a:p>
            <a:pPr lvl="1"/>
            <a:r>
              <a:rPr lang="en-US" sz="1400" dirty="0" smtClean="0"/>
              <a:t>Demonstration of the data exchange messaging and reference data from distributed databases </a:t>
            </a:r>
          </a:p>
          <a:p>
            <a:pPr lvl="1"/>
            <a:r>
              <a:rPr lang="en-US" sz="1400" dirty="0" smtClean="0"/>
              <a:t>Recommendation(s) to the AGIIS Directory Oversight Committee for utilization of the AGIIS directory and the management of standardized API’s </a:t>
            </a:r>
          </a:p>
          <a:p>
            <a:pPr lvl="1"/>
            <a:r>
              <a:rPr lang="en-US" sz="1400" dirty="0" smtClean="0"/>
              <a:t>Recommendation(s) for development and implementation of the reference data sharing model API and clearinghouse concept</a:t>
            </a:r>
            <a:r>
              <a:rPr lang="en-US" sz="4000" dirty="0" smtClean="0"/>
              <a:t/>
            </a:r>
            <a:br>
              <a:rPr lang="en-US" sz="4000" dirty="0" smtClean="0"/>
            </a:br>
            <a:endParaRPr lang="en-US" sz="1400" dirty="0" smtClean="0"/>
          </a:p>
          <a:p>
            <a:r>
              <a:rPr lang="en-US" sz="2100" dirty="0" smtClean="0"/>
              <a:t>Estimated Time: March 2012-December 2012</a:t>
            </a:r>
          </a:p>
          <a:p>
            <a:r>
              <a:rPr lang="en-US" sz="2100" dirty="0" smtClean="0"/>
              <a:t>Estimated Cost: $80,000 </a:t>
            </a:r>
            <a:endParaRPr lang="en-US" sz="21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Background</a:t>
            </a:r>
            <a:endParaRPr lang="en-US" dirty="0"/>
          </a:p>
        </p:txBody>
      </p:sp>
      <p:sp>
        <p:nvSpPr>
          <p:cNvPr id="3" name="Content Placeholder 2"/>
          <p:cNvSpPr>
            <a:spLocks noGrp="1"/>
          </p:cNvSpPr>
          <p:nvPr>
            <p:ph sz="quarter" idx="1"/>
          </p:nvPr>
        </p:nvSpPr>
        <p:spPr/>
        <p:txBody>
          <a:bodyPr/>
          <a:lstStyle/>
          <a:p>
            <a:r>
              <a:rPr lang="en-US" sz="1500" dirty="0" smtClean="0"/>
              <a:t>The next generation of agricultural managers is asking how the industry can enable seamless data exchange between machines and Farm Management Information Systems (FMIS). </a:t>
            </a:r>
            <a:endParaRPr lang="en-US" sz="1500" dirty="0" smtClean="0"/>
          </a:p>
          <a:p>
            <a:pPr lvl="1"/>
            <a:r>
              <a:rPr lang="en-US" sz="1050" dirty="0" smtClean="0"/>
              <a:t>The </a:t>
            </a:r>
            <a:r>
              <a:rPr lang="en-US" sz="1050" dirty="0" smtClean="0"/>
              <a:t>costs for exchanging data are high due to the lack of common implementation guidelines, data transfer protocols, message standards, and standard reference data. </a:t>
            </a:r>
            <a:endParaRPr lang="en-US" sz="1050" dirty="0" smtClean="0"/>
          </a:p>
          <a:p>
            <a:pPr lvl="1"/>
            <a:r>
              <a:rPr lang="en-US" sz="1050" dirty="0" smtClean="0"/>
              <a:t>Producers </a:t>
            </a:r>
            <a:r>
              <a:rPr lang="en-US" sz="1050" dirty="0" smtClean="0"/>
              <a:t>report that it is difficult or nearly impossible to move data from one system to another. </a:t>
            </a:r>
            <a:endParaRPr lang="en-US" sz="1050" dirty="0" smtClean="0"/>
          </a:p>
          <a:p>
            <a:pPr lvl="1"/>
            <a:r>
              <a:rPr lang="en-US" sz="1050" dirty="0" smtClean="0"/>
              <a:t>To </a:t>
            </a:r>
            <a:r>
              <a:rPr lang="en-US" sz="1050" dirty="0" smtClean="0"/>
              <a:t>do so almost always requires data reentry, manual data transformation, and/or specialists to manage </a:t>
            </a:r>
            <a:r>
              <a:rPr lang="en-US" sz="1050" dirty="0" smtClean="0"/>
              <a:t>data.</a:t>
            </a:r>
          </a:p>
          <a:p>
            <a:pPr lvl="1"/>
            <a:r>
              <a:rPr lang="en-US" sz="1000" dirty="0" smtClean="0"/>
              <a:t>The </a:t>
            </a:r>
            <a:r>
              <a:rPr lang="en-US" sz="1000" dirty="0" smtClean="0"/>
              <a:t>value chain from manufacturing through distribution supports many data-management, analysis, and decision-support functions for the producer. </a:t>
            </a:r>
            <a:endParaRPr lang="en-US" sz="1000" dirty="0" smtClean="0"/>
          </a:p>
          <a:p>
            <a:r>
              <a:rPr lang="en-US" sz="1500" dirty="0" smtClean="0"/>
              <a:t>Having </a:t>
            </a:r>
            <a:r>
              <a:rPr lang="en-US" sz="1500" dirty="0" smtClean="0"/>
              <a:t>systems that utilize </a:t>
            </a:r>
            <a:r>
              <a:rPr lang="en-US" sz="1500" dirty="0" err="1" smtClean="0"/>
              <a:t>eBusiness</a:t>
            </a:r>
            <a:r>
              <a:rPr lang="en-US" sz="1500" dirty="0" smtClean="0"/>
              <a:t> standards and guidelines will help move the industry toward interoperability. This will improve the efficiency and productivity of the producers and their trusted </a:t>
            </a:r>
            <a:r>
              <a:rPr lang="en-US" sz="1500" dirty="0" smtClean="0"/>
              <a:t>advisors</a:t>
            </a:r>
          </a:p>
          <a:p>
            <a:r>
              <a:rPr lang="en-US" sz="1500" dirty="0" smtClean="0"/>
              <a:t>Historical Work Leading to Charter:</a:t>
            </a:r>
          </a:p>
          <a:p>
            <a:pPr lvl="1"/>
            <a:r>
              <a:rPr lang="en-US" sz="1200" dirty="0" smtClean="0"/>
              <a:t>June </a:t>
            </a:r>
            <a:r>
              <a:rPr lang="en-US" sz="1200" dirty="0" smtClean="0"/>
              <a:t>2011, the Precision Ag Council’s Field Operations working group </a:t>
            </a:r>
            <a:r>
              <a:rPr lang="en-US" sz="1200" dirty="0" smtClean="0"/>
              <a:t>identified </a:t>
            </a:r>
            <a:r>
              <a:rPr lang="en-US" sz="1200" dirty="0" smtClean="0"/>
              <a:t>several industry needs and selected seeding as the example use case to identify applicable standards and analyze gaps within the standards that may be impeding data </a:t>
            </a:r>
            <a:r>
              <a:rPr lang="en-US" sz="1200" dirty="0" smtClean="0"/>
              <a:t>exchange</a:t>
            </a:r>
          </a:p>
          <a:p>
            <a:pPr lvl="1"/>
            <a:r>
              <a:rPr lang="en-US" sz="1200" dirty="0" smtClean="0"/>
              <a:t>At the November 2011 Annual Conference, the team </a:t>
            </a:r>
            <a:r>
              <a:rPr lang="en-US" sz="1200" dirty="0" smtClean="0"/>
              <a:t>demonstrated a proof of concept regarding message contents for data exchange between software/hardware systems </a:t>
            </a:r>
            <a:r>
              <a:rPr lang="en-US" sz="1200" dirty="0" smtClean="0"/>
              <a:t>and </a:t>
            </a:r>
            <a:r>
              <a:rPr lang="en-US" sz="1200" dirty="0" smtClean="0"/>
              <a:t>distributed </a:t>
            </a:r>
            <a:r>
              <a:rPr lang="en-US" sz="1200" dirty="0" smtClean="0"/>
              <a:t>databases</a:t>
            </a:r>
          </a:p>
          <a:p>
            <a:pPr lvl="1"/>
            <a:r>
              <a:rPr lang="en-US" sz="1200" dirty="0" smtClean="0"/>
              <a:t>This </a:t>
            </a:r>
            <a:r>
              <a:rPr lang="en-US" sz="1200" dirty="0" smtClean="0"/>
              <a:t>charter outlines a project to move from conceptual demonstration to </a:t>
            </a:r>
            <a:r>
              <a:rPr lang="en-US" sz="1200" dirty="0" smtClean="0"/>
              <a:t>production</a:t>
            </a:r>
            <a:r>
              <a:rPr lang="en-US" sz="1200" dirty="0" smtClean="0"/>
              <a:t/>
            </a:r>
            <a:br>
              <a:rPr lang="en-US" sz="1200" dirty="0" smtClean="0"/>
            </a:br>
            <a:r>
              <a:rPr lang="en-US" sz="1200" dirty="0" smtClean="0"/>
              <a:t/>
            </a:r>
            <a:br>
              <a:rPr lang="en-US" sz="1200" dirty="0" smtClean="0"/>
            </a:b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6245225" cy="758825"/>
          </a:xfrm>
        </p:spPr>
        <p:txBody>
          <a:bodyPr/>
          <a:lstStyle/>
          <a:p>
            <a:r>
              <a:rPr lang="en-US" sz="2400" dirty="0" smtClean="0"/>
              <a:t>Problem Space</a:t>
            </a:r>
            <a:br>
              <a:rPr lang="en-US" sz="2400" dirty="0" smtClean="0"/>
            </a:br>
            <a:r>
              <a:rPr lang="en-US" sz="2000" dirty="0" smtClean="0"/>
              <a:t>Typical Agronomic Data Management Cycle</a:t>
            </a:r>
            <a:endParaRPr lang="en-US" sz="2400" dirty="0"/>
          </a:p>
        </p:txBody>
      </p:sp>
      <p:sp>
        <p:nvSpPr>
          <p:cNvPr id="5" name="Slide Number Placeholder 4"/>
          <p:cNvSpPr>
            <a:spLocks noGrp="1"/>
          </p:cNvSpPr>
          <p:nvPr>
            <p:ph type="sldNum" sz="quarter" idx="11"/>
          </p:nvPr>
        </p:nvSpPr>
        <p:spPr>
          <a:xfrm>
            <a:off x="304800" y="6567487"/>
            <a:ext cx="3581400" cy="366713"/>
          </a:xfrm>
        </p:spPr>
        <p:txBody>
          <a:bodyPr/>
          <a:lstStyle/>
          <a:p>
            <a:pPr>
              <a:defRPr/>
            </a:pPr>
            <a:fld id="{DE9534E5-49A1-4F9E-BD24-9C1D13CF7780}" type="slidenum">
              <a:rPr lang="en-US" smtClean="0"/>
              <a:pPr>
                <a:defRPr/>
              </a:pPr>
              <a:t>3</a:t>
            </a:fld>
            <a:endParaRPr lang="en-US" dirty="0"/>
          </a:p>
        </p:txBody>
      </p:sp>
      <p:pic>
        <p:nvPicPr>
          <p:cNvPr id="9" name="Picture 4" descr="Guidance Systems">
            <a:hlinkClick r:id="rId2"/>
          </p:cNvPr>
          <p:cNvPicPr>
            <a:picLocks noChangeAspect="1" noChangeArrowheads="1"/>
          </p:cNvPicPr>
          <p:nvPr/>
        </p:nvPicPr>
        <p:blipFill>
          <a:blip r:embed="rId3" cstate="email"/>
          <a:srcRect/>
          <a:stretch>
            <a:fillRect/>
          </a:stretch>
        </p:blipFill>
        <p:spPr bwMode="auto">
          <a:xfrm>
            <a:off x="0" y="5993904"/>
            <a:ext cx="9144000" cy="864096"/>
          </a:xfrm>
          <a:prstGeom prst="rect">
            <a:avLst/>
          </a:prstGeom>
          <a:noFill/>
        </p:spPr>
      </p:pic>
      <p:sp>
        <p:nvSpPr>
          <p:cNvPr id="19" name="Up Arrow 18"/>
          <p:cNvSpPr/>
          <p:nvPr/>
        </p:nvSpPr>
        <p:spPr>
          <a:xfrm>
            <a:off x="1418000" y="5777880"/>
            <a:ext cx="504056" cy="43204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59"/>
          <p:cNvGrpSpPr/>
          <p:nvPr/>
        </p:nvGrpSpPr>
        <p:grpSpPr>
          <a:xfrm>
            <a:off x="985952" y="4481736"/>
            <a:ext cx="1296144" cy="1213264"/>
            <a:chOff x="985952" y="3717032"/>
            <a:chExt cx="1296144" cy="1213264"/>
          </a:xfrm>
        </p:grpSpPr>
        <p:pic>
          <p:nvPicPr>
            <p:cNvPr id="12" name="Picture 5"/>
            <p:cNvPicPr>
              <a:picLocks noChangeAspect="1" noChangeArrowheads="1"/>
            </p:cNvPicPr>
            <p:nvPr/>
          </p:nvPicPr>
          <p:blipFill>
            <a:blip r:embed="rId4" cstate="email"/>
            <a:srcRect/>
            <a:stretch>
              <a:fillRect/>
            </a:stretch>
          </p:blipFill>
          <p:spPr bwMode="auto">
            <a:xfrm>
              <a:off x="1850048" y="3920287"/>
              <a:ext cx="432048" cy="372809"/>
            </a:xfrm>
            <a:prstGeom prst="rect">
              <a:avLst/>
            </a:prstGeom>
            <a:noFill/>
            <a:ln w="9525">
              <a:noFill/>
              <a:miter lim="800000"/>
              <a:headEnd/>
              <a:tailEnd/>
            </a:ln>
          </p:spPr>
        </p:pic>
        <p:pic>
          <p:nvPicPr>
            <p:cNvPr id="13" name="Picture 4" descr="http://newstoday365.com/wp-content/uploads/2010/08/Sandisk-Cruzer-16-GB.jpg"/>
            <p:cNvPicPr>
              <a:picLocks noChangeAspect="1" noChangeArrowheads="1"/>
            </p:cNvPicPr>
            <p:nvPr/>
          </p:nvPicPr>
          <p:blipFill>
            <a:blip r:embed="rId5" cstate="email"/>
            <a:srcRect/>
            <a:stretch>
              <a:fillRect/>
            </a:stretch>
          </p:blipFill>
          <p:spPr bwMode="auto">
            <a:xfrm>
              <a:off x="985952" y="3933056"/>
              <a:ext cx="418025" cy="370649"/>
            </a:xfrm>
            <a:prstGeom prst="rect">
              <a:avLst/>
            </a:prstGeom>
            <a:noFill/>
          </p:spPr>
        </p:pic>
        <p:pic>
          <p:nvPicPr>
            <p:cNvPr id="11" name="Picture 30"/>
            <p:cNvPicPr>
              <a:picLocks noChangeAspect="1" noChangeArrowheads="1"/>
            </p:cNvPicPr>
            <p:nvPr/>
          </p:nvPicPr>
          <p:blipFill>
            <a:blip r:embed="rId6" cstate="email"/>
            <a:srcRect/>
            <a:stretch>
              <a:fillRect/>
            </a:stretch>
          </p:blipFill>
          <p:spPr bwMode="auto">
            <a:xfrm>
              <a:off x="1495366" y="3717032"/>
              <a:ext cx="282674" cy="406270"/>
            </a:xfrm>
            <a:prstGeom prst="rect">
              <a:avLst/>
            </a:prstGeom>
            <a:noFill/>
            <a:ln w="9525">
              <a:noFill/>
              <a:miter lim="800000"/>
              <a:headEnd/>
              <a:tailEnd/>
            </a:ln>
          </p:spPr>
        </p:pic>
        <p:pic>
          <p:nvPicPr>
            <p:cNvPr id="10" name="Picture 9" descr="GS2600.jpg"/>
            <p:cNvPicPr>
              <a:picLocks noChangeAspect="1"/>
            </p:cNvPicPr>
            <p:nvPr/>
          </p:nvPicPr>
          <p:blipFill>
            <a:blip r:embed="rId7" cstate="email"/>
            <a:stretch>
              <a:fillRect/>
            </a:stretch>
          </p:blipFill>
          <p:spPr>
            <a:xfrm>
              <a:off x="1129968" y="4221088"/>
              <a:ext cx="1008112" cy="709208"/>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pic>
        <p:nvPicPr>
          <p:cNvPr id="29" name="Picture 28" descr="farm office.jpg"/>
          <p:cNvPicPr>
            <a:picLocks noChangeAspect="1"/>
          </p:cNvPicPr>
          <p:nvPr/>
        </p:nvPicPr>
        <p:blipFill>
          <a:blip r:embed="rId8" cstate="email"/>
          <a:stretch>
            <a:fillRect/>
          </a:stretch>
        </p:blipFill>
        <p:spPr>
          <a:xfrm>
            <a:off x="971600" y="3185592"/>
            <a:ext cx="1158030" cy="812100"/>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3" name="Picture 32" descr="handshake.jpg"/>
          <p:cNvPicPr>
            <a:picLocks noChangeAspect="1"/>
          </p:cNvPicPr>
          <p:nvPr/>
        </p:nvPicPr>
        <p:blipFill>
          <a:blip r:embed="rId9" cstate="email"/>
          <a:stretch>
            <a:fillRect/>
          </a:stretch>
        </p:blipFill>
        <p:spPr>
          <a:xfrm>
            <a:off x="1403648" y="1745432"/>
            <a:ext cx="1147301" cy="807126"/>
          </a:xfrm>
          <a:prstGeom prst="ellipse">
            <a:avLst/>
          </a:prstGeom>
          <a:ln w="952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4" name="Up Arrow 33"/>
          <p:cNvSpPr/>
          <p:nvPr/>
        </p:nvSpPr>
        <p:spPr>
          <a:xfrm rot="5400000">
            <a:off x="2915816" y="1673424"/>
            <a:ext cx="504056" cy="79208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414" name="Picture 6" descr="http://www.websters-online-dictionary.org/images/wiki/wikipedia/commons/thumb/a/a7/PharmacistsMortar.svg/180px-PharmacistsMortar.svg.png"/>
          <p:cNvPicPr>
            <a:picLocks noChangeAspect="1" noChangeArrowheads="1"/>
          </p:cNvPicPr>
          <p:nvPr/>
        </p:nvPicPr>
        <p:blipFill>
          <a:blip r:embed="rId10" cstate="email"/>
          <a:srcRect/>
          <a:stretch>
            <a:fillRect/>
          </a:stretch>
        </p:blipFill>
        <p:spPr bwMode="auto">
          <a:xfrm>
            <a:off x="6156176" y="1529408"/>
            <a:ext cx="864096" cy="715279"/>
          </a:xfrm>
          <a:prstGeom prst="rect">
            <a:avLst/>
          </a:prstGeom>
          <a:noFill/>
        </p:spPr>
      </p:pic>
      <p:pic>
        <p:nvPicPr>
          <p:cNvPr id="17416" name="Picture 8" descr="http://www.fwi.co.uk/assets/getAsset.aspx?ItemID=3809916"/>
          <p:cNvPicPr>
            <a:picLocks noChangeAspect="1" noChangeArrowheads="1"/>
          </p:cNvPicPr>
          <p:nvPr/>
        </p:nvPicPr>
        <p:blipFill>
          <a:blip r:embed="rId11" cstate="email"/>
          <a:srcRect/>
          <a:stretch>
            <a:fillRect/>
          </a:stretch>
        </p:blipFill>
        <p:spPr bwMode="auto">
          <a:xfrm>
            <a:off x="3707904" y="1697427"/>
            <a:ext cx="1368152" cy="912101"/>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7" name="Up Arrow 36"/>
          <p:cNvSpPr/>
          <p:nvPr/>
        </p:nvSpPr>
        <p:spPr>
          <a:xfrm rot="10158341">
            <a:off x="6588224" y="2465512"/>
            <a:ext cx="504056" cy="528660"/>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1" name="Picture 40" descr="office_shot.jpg"/>
          <p:cNvPicPr>
            <a:picLocks noChangeAspect="1"/>
          </p:cNvPicPr>
          <p:nvPr/>
        </p:nvPicPr>
        <p:blipFill>
          <a:blip r:embed="rId12" cstate="email"/>
          <a:stretch>
            <a:fillRect/>
          </a:stretch>
        </p:blipFill>
        <p:spPr>
          <a:xfrm>
            <a:off x="6228184" y="3113584"/>
            <a:ext cx="1122266" cy="787019"/>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2" name="Up Arrow 41"/>
          <p:cNvSpPr/>
          <p:nvPr/>
        </p:nvSpPr>
        <p:spPr>
          <a:xfrm rot="10800000">
            <a:off x="6544791" y="5633864"/>
            <a:ext cx="504056" cy="528660"/>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Up Arrow 43"/>
          <p:cNvSpPr/>
          <p:nvPr/>
        </p:nvSpPr>
        <p:spPr>
          <a:xfrm rot="956143">
            <a:off x="1403648" y="2609528"/>
            <a:ext cx="504056" cy="43204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Up Arrow 44"/>
          <p:cNvSpPr/>
          <p:nvPr/>
        </p:nvSpPr>
        <p:spPr>
          <a:xfrm rot="5400000">
            <a:off x="5364088" y="1673424"/>
            <a:ext cx="504056" cy="79208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Picture 5"/>
          <p:cNvPicPr>
            <a:picLocks noChangeAspect="1" noChangeArrowheads="1"/>
          </p:cNvPicPr>
          <p:nvPr/>
        </p:nvPicPr>
        <p:blipFill>
          <a:blip r:embed="rId4" cstate="email"/>
          <a:srcRect/>
          <a:stretch>
            <a:fillRect/>
          </a:stretch>
        </p:blipFill>
        <p:spPr bwMode="auto">
          <a:xfrm>
            <a:off x="7020272" y="4769768"/>
            <a:ext cx="432048" cy="372809"/>
          </a:xfrm>
          <a:prstGeom prst="rect">
            <a:avLst/>
          </a:prstGeom>
          <a:noFill/>
          <a:ln w="9525">
            <a:noFill/>
            <a:miter lim="800000"/>
            <a:headEnd/>
            <a:tailEnd/>
          </a:ln>
        </p:spPr>
      </p:pic>
      <p:pic>
        <p:nvPicPr>
          <p:cNvPr id="49" name="Picture 4" descr="http://newstoday365.com/wp-content/uploads/2010/08/Sandisk-Cruzer-16-GB.jpg"/>
          <p:cNvPicPr>
            <a:picLocks noChangeAspect="1" noChangeArrowheads="1"/>
          </p:cNvPicPr>
          <p:nvPr/>
        </p:nvPicPr>
        <p:blipFill>
          <a:blip r:embed="rId5" cstate="email"/>
          <a:srcRect/>
          <a:stretch>
            <a:fillRect/>
          </a:stretch>
        </p:blipFill>
        <p:spPr bwMode="auto">
          <a:xfrm>
            <a:off x="6156176" y="4782537"/>
            <a:ext cx="418025" cy="370649"/>
          </a:xfrm>
          <a:prstGeom prst="rect">
            <a:avLst/>
          </a:prstGeom>
          <a:noFill/>
        </p:spPr>
      </p:pic>
      <p:pic>
        <p:nvPicPr>
          <p:cNvPr id="50" name="Picture 30"/>
          <p:cNvPicPr>
            <a:picLocks noChangeAspect="1" noChangeArrowheads="1"/>
          </p:cNvPicPr>
          <p:nvPr/>
        </p:nvPicPr>
        <p:blipFill>
          <a:blip r:embed="rId6" cstate="email"/>
          <a:srcRect/>
          <a:stretch>
            <a:fillRect/>
          </a:stretch>
        </p:blipFill>
        <p:spPr bwMode="auto">
          <a:xfrm>
            <a:off x="6665590" y="4566513"/>
            <a:ext cx="282674" cy="406270"/>
          </a:xfrm>
          <a:prstGeom prst="rect">
            <a:avLst/>
          </a:prstGeom>
          <a:noFill/>
          <a:ln w="9525">
            <a:noFill/>
            <a:miter lim="800000"/>
            <a:headEnd/>
            <a:tailEnd/>
          </a:ln>
        </p:spPr>
      </p:pic>
      <p:pic>
        <p:nvPicPr>
          <p:cNvPr id="47" name="Picture 46" descr="GS2600.jpg"/>
          <p:cNvPicPr>
            <a:picLocks noChangeAspect="1"/>
          </p:cNvPicPr>
          <p:nvPr/>
        </p:nvPicPr>
        <p:blipFill>
          <a:blip r:embed="rId7" cstate="email"/>
          <a:stretch>
            <a:fillRect/>
          </a:stretch>
        </p:blipFill>
        <p:spPr>
          <a:xfrm>
            <a:off x="6300192" y="4985792"/>
            <a:ext cx="1008112" cy="709208"/>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9" name="Up Arrow 38"/>
          <p:cNvSpPr/>
          <p:nvPr/>
        </p:nvSpPr>
        <p:spPr>
          <a:xfrm rot="10800000">
            <a:off x="6544791" y="3953076"/>
            <a:ext cx="504056" cy="528660"/>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Line Callout 1 50"/>
          <p:cNvSpPr/>
          <p:nvPr/>
        </p:nvSpPr>
        <p:spPr>
          <a:xfrm>
            <a:off x="7596336" y="5561856"/>
            <a:ext cx="1224136" cy="576064"/>
          </a:xfrm>
          <a:prstGeom prst="borderCallout1">
            <a:avLst>
              <a:gd name="adj1" fmla="val 50166"/>
              <a:gd name="adj2" fmla="val -1719"/>
              <a:gd name="adj3" fmla="val 35339"/>
              <a:gd name="adj4" fmla="val -5417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smtClean="0">
                <a:solidFill>
                  <a:srgbClr val="000000"/>
                </a:solidFill>
                <a:latin typeface="Arial" charset="0"/>
                <a:cs typeface="Arial" charset="0"/>
              </a:rPr>
              <a:t>Prescription implemented with machine controller</a:t>
            </a:r>
            <a:endParaRPr lang="en-US" sz="900" dirty="0"/>
          </a:p>
        </p:txBody>
      </p:sp>
      <p:sp>
        <p:nvSpPr>
          <p:cNvPr id="52" name="Line Callout 1 51"/>
          <p:cNvSpPr/>
          <p:nvPr/>
        </p:nvSpPr>
        <p:spPr>
          <a:xfrm>
            <a:off x="7596336" y="3833664"/>
            <a:ext cx="1224136" cy="648072"/>
          </a:xfrm>
          <a:prstGeom prst="borderCallout1">
            <a:avLst>
              <a:gd name="adj1" fmla="val 50166"/>
              <a:gd name="adj2" fmla="val -1719"/>
              <a:gd name="adj3" fmla="val 35181"/>
              <a:gd name="adj4" fmla="val -5495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Prescription downloaded to software &amp; writes to data card</a:t>
            </a:r>
          </a:p>
        </p:txBody>
      </p:sp>
      <p:sp>
        <p:nvSpPr>
          <p:cNvPr id="53" name="Line Callout 1 52"/>
          <p:cNvSpPr/>
          <p:nvPr/>
        </p:nvSpPr>
        <p:spPr>
          <a:xfrm>
            <a:off x="7524328" y="2177480"/>
            <a:ext cx="1296144" cy="720080"/>
          </a:xfrm>
          <a:prstGeom prst="borderCallout1">
            <a:avLst>
              <a:gd name="adj1" fmla="val 50166"/>
              <a:gd name="adj2" fmla="val -1719"/>
              <a:gd name="adj3" fmla="val 58068"/>
              <a:gd name="adj4" fmla="val -4294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Agronomist makes recommendation to grower &amp; </a:t>
            </a:r>
            <a:r>
              <a:rPr lang="en-US" sz="900" dirty="0" smtClean="0">
                <a:solidFill>
                  <a:srgbClr val="000000"/>
                </a:solidFill>
                <a:latin typeface="Arial" charset="0"/>
                <a:cs typeface="Arial" charset="0"/>
              </a:rPr>
              <a:t>inputs sourced</a:t>
            </a:r>
            <a:endParaRPr lang="en-US" sz="900" dirty="0">
              <a:solidFill>
                <a:srgbClr val="000000"/>
              </a:solidFill>
            </a:endParaRPr>
          </a:p>
        </p:txBody>
      </p:sp>
      <p:sp>
        <p:nvSpPr>
          <p:cNvPr id="54" name="Line Callout 1 53"/>
          <p:cNvSpPr/>
          <p:nvPr/>
        </p:nvSpPr>
        <p:spPr>
          <a:xfrm>
            <a:off x="4716016" y="2609528"/>
            <a:ext cx="1296144" cy="648072"/>
          </a:xfrm>
          <a:prstGeom prst="borderCallout1">
            <a:avLst>
              <a:gd name="adj1" fmla="val -2745"/>
              <a:gd name="adj2" fmla="val 48252"/>
              <a:gd name="adj3" fmla="val -62557"/>
              <a:gd name="adj4" fmla="val 6141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Agronomist analyses data to determine best approach</a:t>
            </a:r>
            <a:endParaRPr lang="en-US" sz="900" dirty="0">
              <a:solidFill>
                <a:srgbClr val="000000"/>
              </a:solidFill>
            </a:endParaRPr>
          </a:p>
        </p:txBody>
      </p:sp>
      <p:sp>
        <p:nvSpPr>
          <p:cNvPr id="55" name="Line Callout 1 54"/>
          <p:cNvSpPr/>
          <p:nvPr/>
        </p:nvSpPr>
        <p:spPr>
          <a:xfrm>
            <a:off x="2483768" y="2609528"/>
            <a:ext cx="1440160" cy="648072"/>
          </a:xfrm>
          <a:prstGeom prst="borderCallout1">
            <a:avLst>
              <a:gd name="adj1" fmla="val -2745"/>
              <a:gd name="adj2" fmla="val 48252"/>
              <a:gd name="adj3" fmla="val -66966"/>
              <a:gd name="adj4" fmla="val 4495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GIS specialists </a:t>
            </a:r>
            <a:r>
              <a:rPr lang="en-US" sz="900" b="1" dirty="0" smtClean="0">
                <a:latin typeface="Arial" charset="0"/>
                <a:cs typeface="Arial" charset="0"/>
              </a:rPr>
              <a:t>“clean data,” </a:t>
            </a:r>
            <a:r>
              <a:rPr lang="en-US" sz="900" dirty="0">
                <a:solidFill>
                  <a:srgbClr val="000000"/>
                </a:solidFill>
                <a:latin typeface="Arial" charset="0"/>
                <a:cs typeface="Arial" charset="0"/>
              </a:rPr>
              <a:t>query database, send reports &amp; maps to agronomist</a:t>
            </a:r>
            <a:endParaRPr lang="en-US" sz="900" dirty="0">
              <a:solidFill>
                <a:srgbClr val="000000"/>
              </a:solidFill>
            </a:endParaRPr>
          </a:p>
        </p:txBody>
      </p:sp>
      <p:sp>
        <p:nvSpPr>
          <p:cNvPr id="56" name="Line Callout 1 55"/>
          <p:cNvSpPr/>
          <p:nvPr/>
        </p:nvSpPr>
        <p:spPr>
          <a:xfrm>
            <a:off x="72008" y="2465512"/>
            <a:ext cx="1259632" cy="648072"/>
          </a:xfrm>
          <a:prstGeom prst="borderCallout1">
            <a:avLst>
              <a:gd name="adj1" fmla="val 66302"/>
              <a:gd name="adj2" fmla="val 113122"/>
              <a:gd name="adj3" fmla="val 50113"/>
              <a:gd name="adj4" fmla="val 10056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Data transferred to agronomist &amp; sent to company GIS specialist</a:t>
            </a:r>
            <a:endParaRPr lang="en-US" sz="900" dirty="0">
              <a:solidFill>
                <a:srgbClr val="000000"/>
              </a:solidFill>
            </a:endParaRPr>
          </a:p>
        </p:txBody>
      </p:sp>
      <p:sp>
        <p:nvSpPr>
          <p:cNvPr id="58" name="Line Callout 1 57"/>
          <p:cNvSpPr/>
          <p:nvPr/>
        </p:nvSpPr>
        <p:spPr>
          <a:xfrm>
            <a:off x="23368" y="4049688"/>
            <a:ext cx="1259632" cy="360040"/>
          </a:xfrm>
          <a:prstGeom prst="borderCallout1">
            <a:avLst>
              <a:gd name="adj1" fmla="val 23073"/>
              <a:gd name="adj2" fmla="val 114667"/>
              <a:gd name="adj3" fmla="val 33902"/>
              <a:gd name="adj4" fmla="val 982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Data transferred to home office</a:t>
            </a:r>
            <a:endParaRPr lang="en-US" sz="900" dirty="0">
              <a:solidFill>
                <a:srgbClr val="000000"/>
              </a:solidFill>
            </a:endParaRPr>
          </a:p>
        </p:txBody>
      </p:sp>
      <p:sp>
        <p:nvSpPr>
          <p:cNvPr id="59" name="Line Callout 1 58"/>
          <p:cNvSpPr/>
          <p:nvPr/>
        </p:nvSpPr>
        <p:spPr>
          <a:xfrm>
            <a:off x="107504" y="5777880"/>
            <a:ext cx="1259632" cy="576064"/>
          </a:xfrm>
          <a:prstGeom prst="borderCallout1">
            <a:avLst>
              <a:gd name="adj1" fmla="val 21384"/>
              <a:gd name="adj2" fmla="val 119301"/>
              <a:gd name="adj3" fmla="val 33902"/>
              <a:gd name="adj4" fmla="val 982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Data collected by equipment sensors and transferred to GS2 data card</a:t>
            </a:r>
            <a:endParaRPr lang="en-US" sz="900" dirty="0">
              <a:solidFill>
                <a:srgbClr val="000000"/>
              </a:solidFill>
            </a:endParaRPr>
          </a:p>
        </p:txBody>
      </p:sp>
      <p:sp>
        <p:nvSpPr>
          <p:cNvPr id="28" name="Up Arrow 27"/>
          <p:cNvSpPr/>
          <p:nvPr/>
        </p:nvSpPr>
        <p:spPr>
          <a:xfrm>
            <a:off x="1331640" y="4049688"/>
            <a:ext cx="504056" cy="43204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2422566" y="6317672"/>
            <a:ext cx="1206292" cy="369332"/>
          </a:xfrm>
          <a:prstGeom prst="rect">
            <a:avLst/>
          </a:prstGeom>
          <a:noFill/>
        </p:spPr>
        <p:txBody>
          <a:bodyPr wrap="none" rtlCol="0">
            <a:spAutoFit/>
          </a:bodyPr>
          <a:lstStyle/>
          <a:p>
            <a:r>
              <a:rPr lang="en-US" b="1" dirty="0" smtClean="0"/>
              <a:t>ISO11783</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4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4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2"/>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4" grpId="0" animBg="1"/>
      <p:bldP spid="37" grpId="0" animBg="1"/>
      <p:bldP spid="42" grpId="0" animBg="1"/>
      <p:bldP spid="44" grpId="0" animBg="1"/>
      <p:bldP spid="45" grpId="0" animBg="1"/>
      <p:bldP spid="39" grpId="0" animBg="1"/>
      <p:bldP spid="51" grpId="0" animBg="1"/>
      <p:bldP spid="52" grpId="0" animBg="1"/>
      <p:bldP spid="53" grpId="0" animBg="1"/>
      <p:bldP spid="54" grpId="0" animBg="1"/>
      <p:bldP spid="55" grpId="0" animBg="1"/>
      <p:bldP spid="56" grpId="0" animBg="1"/>
      <p:bldP spid="58" grpId="0" animBg="1"/>
      <p:bldP spid="59"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DE9534E5-49A1-4F9E-BD24-9C1D13CF7780}" type="slidenum">
              <a:rPr lang="en-US" smtClean="0"/>
              <a:pPr>
                <a:defRPr/>
              </a:pPr>
              <a:t>4</a:t>
            </a:fld>
            <a:endParaRPr lang="en-US" dirty="0"/>
          </a:p>
        </p:txBody>
      </p:sp>
      <p:pic>
        <p:nvPicPr>
          <p:cNvPr id="9" name="Picture 4" descr="Guidance Systems">
            <a:hlinkClick r:id="rId2"/>
          </p:cNvPr>
          <p:cNvPicPr>
            <a:picLocks noChangeAspect="1" noChangeArrowheads="1"/>
          </p:cNvPicPr>
          <p:nvPr/>
        </p:nvPicPr>
        <p:blipFill>
          <a:blip r:embed="rId3" cstate="email"/>
          <a:srcRect/>
          <a:stretch>
            <a:fillRect/>
          </a:stretch>
        </p:blipFill>
        <p:spPr bwMode="auto">
          <a:xfrm>
            <a:off x="0" y="5993904"/>
            <a:ext cx="9144000" cy="864096"/>
          </a:xfrm>
          <a:prstGeom prst="rect">
            <a:avLst/>
          </a:prstGeom>
          <a:noFill/>
        </p:spPr>
      </p:pic>
      <p:pic>
        <p:nvPicPr>
          <p:cNvPr id="12" name="Picture 5"/>
          <p:cNvPicPr>
            <a:picLocks noChangeAspect="1" noChangeArrowheads="1"/>
          </p:cNvPicPr>
          <p:nvPr/>
        </p:nvPicPr>
        <p:blipFill>
          <a:blip r:embed="rId4" cstate="email"/>
          <a:srcRect/>
          <a:stretch>
            <a:fillRect/>
          </a:stretch>
        </p:blipFill>
        <p:spPr bwMode="auto">
          <a:xfrm>
            <a:off x="1850048" y="4684991"/>
            <a:ext cx="432048" cy="372809"/>
          </a:xfrm>
          <a:prstGeom prst="rect">
            <a:avLst/>
          </a:prstGeom>
          <a:noFill/>
          <a:ln w="9525">
            <a:noFill/>
            <a:miter lim="800000"/>
            <a:headEnd/>
            <a:tailEnd/>
          </a:ln>
        </p:spPr>
      </p:pic>
      <p:pic>
        <p:nvPicPr>
          <p:cNvPr id="13" name="Picture 4" descr="http://newstoday365.com/wp-content/uploads/2010/08/Sandisk-Cruzer-16-GB.jpg"/>
          <p:cNvPicPr>
            <a:picLocks noChangeAspect="1" noChangeArrowheads="1"/>
          </p:cNvPicPr>
          <p:nvPr/>
        </p:nvPicPr>
        <p:blipFill>
          <a:blip r:embed="rId5" cstate="email"/>
          <a:srcRect/>
          <a:stretch>
            <a:fillRect/>
          </a:stretch>
        </p:blipFill>
        <p:spPr bwMode="auto">
          <a:xfrm>
            <a:off x="985952" y="4697760"/>
            <a:ext cx="418025" cy="370649"/>
          </a:xfrm>
          <a:prstGeom prst="rect">
            <a:avLst/>
          </a:prstGeom>
          <a:noFill/>
        </p:spPr>
      </p:pic>
      <p:pic>
        <p:nvPicPr>
          <p:cNvPr id="11" name="Picture 30"/>
          <p:cNvPicPr>
            <a:picLocks noChangeAspect="1" noChangeArrowheads="1"/>
          </p:cNvPicPr>
          <p:nvPr/>
        </p:nvPicPr>
        <p:blipFill>
          <a:blip r:embed="rId6" cstate="email"/>
          <a:srcRect/>
          <a:stretch>
            <a:fillRect/>
          </a:stretch>
        </p:blipFill>
        <p:spPr bwMode="auto">
          <a:xfrm>
            <a:off x="1495366" y="4481736"/>
            <a:ext cx="282674" cy="406270"/>
          </a:xfrm>
          <a:prstGeom prst="rect">
            <a:avLst/>
          </a:prstGeom>
          <a:noFill/>
          <a:ln w="9525">
            <a:noFill/>
            <a:miter lim="800000"/>
            <a:headEnd/>
            <a:tailEnd/>
          </a:ln>
        </p:spPr>
      </p:pic>
      <p:sp>
        <p:nvSpPr>
          <p:cNvPr id="19" name="Up Arrow 18"/>
          <p:cNvSpPr/>
          <p:nvPr/>
        </p:nvSpPr>
        <p:spPr>
          <a:xfrm>
            <a:off x="1418000" y="5777880"/>
            <a:ext cx="504056" cy="43204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Up Arrow 27"/>
          <p:cNvSpPr/>
          <p:nvPr/>
        </p:nvSpPr>
        <p:spPr>
          <a:xfrm>
            <a:off x="1331640" y="4049688"/>
            <a:ext cx="504056" cy="43204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GS2600.jpg"/>
          <p:cNvPicPr>
            <a:picLocks noChangeAspect="1"/>
          </p:cNvPicPr>
          <p:nvPr/>
        </p:nvPicPr>
        <p:blipFill>
          <a:blip r:embed="rId7" cstate="email"/>
          <a:stretch>
            <a:fillRect/>
          </a:stretch>
        </p:blipFill>
        <p:spPr>
          <a:xfrm>
            <a:off x="1129968" y="4985792"/>
            <a:ext cx="1008112" cy="709208"/>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9" name="Picture 28" descr="farm office.jpg"/>
          <p:cNvPicPr>
            <a:picLocks noChangeAspect="1"/>
          </p:cNvPicPr>
          <p:nvPr/>
        </p:nvPicPr>
        <p:blipFill>
          <a:blip r:embed="rId8" cstate="email"/>
          <a:stretch>
            <a:fillRect/>
          </a:stretch>
        </p:blipFill>
        <p:spPr>
          <a:xfrm>
            <a:off x="971600" y="3185592"/>
            <a:ext cx="1158030" cy="812100"/>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3" name="Picture 32" descr="handshake.jpg"/>
          <p:cNvPicPr>
            <a:picLocks noChangeAspect="1"/>
          </p:cNvPicPr>
          <p:nvPr/>
        </p:nvPicPr>
        <p:blipFill>
          <a:blip r:embed="rId9" cstate="email"/>
          <a:stretch>
            <a:fillRect/>
          </a:stretch>
        </p:blipFill>
        <p:spPr>
          <a:xfrm>
            <a:off x="1403648" y="1745432"/>
            <a:ext cx="1147301" cy="807126"/>
          </a:xfrm>
          <a:prstGeom prst="ellipse">
            <a:avLst/>
          </a:prstGeom>
          <a:ln w="9525"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4" name="Up Arrow 33"/>
          <p:cNvSpPr/>
          <p:nvPr/>
        </p:nvSpPr>
        <p:spPr>
          <a:xfrm rot="5400000">
            <a:off x="2915816" y="1673424"/>
            <a:ext cx="504056" cy="79208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414" name="Picture 6" descr="http://www.websters-online-dictionary.org/images/wiki/wikipedia/commons/thumb/a/a7/PharmacistsMortar.svg/180px-PharmacistsMortar.svg.png"/>
          <p:cNvPicPr>
            <a:picLocks noChangeAspect="1" noChangeArrowheads="1"/>
          </p:cNvPicPr>
          <p:nvPr/>
        </p:nvPicPr>
        <p:blipFill>
          <a:blip r:embed="rId10" cstate="email"/>
          <a:srcRect/>
          <a:stretch>
            <a:fillRect/>
          </a:stretch>
        </p:blipFill>
        <p:spPr bwMode="auto">
          <a:xfrm>
            <a:off x="6156176" y="1529408"/>
            <a:ext cx="864096" cy="715279"/>
          </a:xfrm>
          <a:prstGeom prst="rect">
            <a:avLst/>
          </a:prstGeom>
          <a:noFill/>
        </p:spPr>
      </p:pic>
      <p:pic>
        <p:nvPicPr>
          <p:cNvPr id="17416" name="Picture 8" descr="http://www.fwi.co.uk/assets/getAsset.aspx?ItemID=3809916"/>
          <p:cNvPicPr>
            <a:picLocks noChangeAspect="1" noChangeArrowheads="1"/>
          </p:cNvPicPr>
          <p:nvPr/>
        </p:nvPicPr>
        <p:blipFill>
          <a:blip r:embed="rId11" cstate="email"/>
          <a:srcRect/>
          <a:stretch>
            <a:fillRect/>
          </a:stretch>
        </p:blipFill>
        <p:spPr bwMode="auto">
          <a:xfrm>
            <a:off x="3707904" y="1697427"/>
            <a:ext cx="1368152" cy="912101"/>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7" name="Up Arrow 36"/>
          <p:cNvSpPr/>
          <p:nvPr/>
        </p:nvSpPr>
        <p:spPr>
          <a:xfrm rot="10158341">
            <a:off x="6588224" y="2465512"/>
            <a:ext cx="504056" cy="528660"/>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1" name="Picture 40" descr="office_shot.jpg"/>
          <p:cNvPicPr>
            <a:picLocks noChangeAspect="1"/>
          </p:cNvPicPr>
          <p:nvPr/>
        </p:nvPicPr>
        <p:blipFill>
          <a:blip r:embed="rId12" cstate="email"/>
          <a:stretch>
            <a:fillRect/>
          </a:stretch>
        </p:blipFill>
        <p:spPr>
          <a:xfrm>
            <a:off x="6228184" y="3113584"/>
            <a:ext cx="1122266" cy="787019"/>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2" name="Up Arrow 41"/>
          <p:cNvSpPr/>
          <p:nvPr/>
        </p:nvSpPr>
        <p:spPr>
          <a:xfrm rot="10800000">
            <a:off x="6544791" y="5633864"/>
            <a:ext cx="504056" cy="528660"/>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Up Arrow 43"/>
          <p:cNvSpPr/>
          <p:nvPr/>
        </p:nvSpPr>
        <p:spPr>
          <a:xfrm rot="956143">
            <a:off x="1403648" y="2609528"/>
            <a:ext cx="504056" cy="43204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Up Arrow 44"/>
          <p:cNvSpPr/>
          <p:nvPr/>
        </p:nvSpPr>
        <p:spPr>
          <a:xfrm rot="5400000">
            <a:off x="5364088" y="1673424"/>
            <a:ext cx="504056" cy="792088"/>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8" name="Picture 5"/>
          <p:cNvPicPr>
            <a:picLocks noChangeAspect="1" noChangeArrowheads="1"/>
          </p:cNvPicPr>
          <p:nvPr/>
        </p:nvPicPr>
        <p:blipFill>
          <a:blip r:embed="rId4" cstate="email"/>
          <a:srcRect/>
          <a:stretch>
            <a:fillRect/>
          </a:stretch>
        </p:blipFill>
        <p:spPr bwMode="auto">
          <a:xfrm>
            <a:off x="7020272" y="4769768"/>
            <a:ext cx="432048" cy="372809"/>
          </a:xfrm>
          <a:prstGeom prst="rect">
            <a:avLst/>
          </a:prstGeom>
          <a:noFill/>
          <a:ln w="9525">
            <a:noFill/>
            <a:miter lim="800000"/>
            <a:headEnd/>
            <a:tailEnd/>
          </a:ln>
        </p:spPr>
      </p:pic>
      <p:pic>
        <p:nvPicPr>
          <p:cNvPr id="49" name="Picture 4" descr="http://newstoday365.com/wp-content/uploads/2010/08/Sandisk-Cruzer-16-GB.jpg"/>
          <p:cNvPicPr>
            <a:picLocks noChangeAspect="1" noChangeArrowheads="1"/>
          </p:cNvPicPr>
          <p:nvPr/>
        </p:nvPicPr>
        <p:blipFill>
          <a:blip r:embed="rId5" cstate="email"/>
          <a:srcRect/>
          <a:stretch>
            <a:fillRect/>
          </a:stretch>
        </p:blipFill>
        <p:spPr bwMode="auto">
          <a:xfrm>
            <a:off x="6156176" y="4782537"/>
            <a:ext cx="418025" cy="370649"/>
          </a:xfrm>
          <a:prstGeom prst="rect">
            <a:avLst/>
          </a:prstGeom>
          <a:noFill/>
        </p:spPr>
      </p:pic>
      <p:pic>
        <p:nvPicPr>
          <p:cNvPr id="50" name="Picture 30"/>
          <p:cNvPicPr>
            <a:picLocks noChangeAspect="1" noChangeArrowheads="1"/>
          </p:cNvPicPr>
          <p:nvPr/>
        </p:nvPicPr>
        <p:blipFill>
          <a:blip r:embed="rId6" cstate="email"/>
          <a:srcRect/>
          <a:stretch>
            <a:fillRect/>
          </a:stretch>
        </p:blipFill>
        <p:spPr bwMode="auto">
          <a:xfrm>
            <a:off x="6665590" y="4566513"/>
            <a:ext cx="282674" cy="406270"/>
          </a:xfrm>
          <a:prstGeom prst="rect">
            <a:avLst/>
          </a:prstGeom>
          <a:noFill/>
          <a:ln w="9525">
            <a:noFill/>
            <a:miter lim="800000"/>
            <a:headEnd/>
            <a:tailEnd/>
          </a:ln>
        </p:spPr>
      </p:pic>
      <p:pic>
        <p:nvPicPr>
          <p:cNvPr id="47" name="Picture 46" descr="GS2600.jpg"/>
          <p:cNvPicPr>
            <a:picLocks noChangeAspect="1"/>
          </p:cNvPicPr>
          <p:nvPr/>
        </p:nvPicPr>
        <p:blipFill>
          <a:blip r:embed="rId7" cstate="email"/>
          <a:stretch>
            <a:fillRect/>
          </a:stretch>
        </p:blipFill>
        <p:spPr>
          <a:xfrm>
            <a:off x="6300192" y="4985792"/>
            <a:ext cx="1008112" cy="709208"/>
          </a:xfrm>
          <a:prstGeom prst="ellipse">
            <a:avLst/>
          </a:prstGeom>
          <a:ln w="127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9" name="Up Arrow 38"/>
          <p:cNvSpPr/>
          <p:nvPr/>
        </p:nvSpPr>
        <p:spPr>
          <a:xfrm rot="10800000">
            <a:off x="6544791" y="3953076"/>
            <a:ext cx="504056" cy="528660"/>
          </a:xfrm>
          <a:prstGeom prst="upArrow">
            <a:avLst/>
          </a:prstGeom>
          <a:solidFill>
            <a:schemeClr val="accent2"/>
          </a:solidFill>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Line Callout 1 50"/>
          <p:cNvSpPr/>
          <p:nvPr/>
        </p:nvSpPr>
        <p:spPr>
          <a:xfrm>
            <a:off x="7596336" y="5561856"/>
            <a:ext cx="1224136" cy="576064"/>
          </a:xfrm>
          <a:prstGeom prst="borderCallout1">
            <a:avLst>
              <a:gd name="adj1" fmla="val 50166"/>
              <a:gd name="adj2" fmla="val -1719"/>
              <a:gd name="adj3" fmla="val 35339"/>
              <a:gd name="adj4" fmla="val -5417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smtClean="0">
                <a:solidFill>
                  <a:srgbClr val="000000"/>
                </a:solidFill>
                <a:latin typeface="Arial" charset="0"/>
                <a:cs typeface="Arial" charset="0"/>
              </a:rPr>
              <a:t>Prescription implemented with machine controller</a:t>
            </a:r>
            <a:endParaRPr lang="en-US" sz="900" dirty="0"/>
          </a:p>
        </p:txBody>
      </p:sp>
      <p:sp>
        <p:nvSpPr>
          <p:cNvPr id="52" name="Line Callout 1 51"/>
          <p:cNvSpPr/>
          <p:nvPr/>
        </p:nvSpPr>
        <p:spPr>
          <a:xfrm>
            <a:off x="7596336" y="3833664"/>
            <a:ext cx="1224136" cy="648072"/>
          </a:xfrm>
          <a:prstGeom prst="borderCallout1">
            <a:avLst>
              <a:gd name="adj1" fmla="val 50166"/>
              <a:gd name="adj2" fmla="val -1719"/>
              <a:gd name="adj3" fmla="val 35181"/>
              <a:gd name="adj4" fmla="val -5495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Prescription downloaded to software &amp; writes to data card</a:t>
            </a:r>
          </a:p>
        </p:txBody>
      </p:sp>
      <p:sp>
        <p:nvSpPr>
          <p:cNvPr id="53" name="Line Callout 1 52"/>
          <p:cNvSpPr/>
          <p:nvPr/>
        </p:nvSpPr>
        <p:spPr>
          <a:xfrm>
            <a:off x="7524328" y="2177480"/>
            <a:ext cx="1296144" cy="720080"/>
          </a:xfrm>
          <a:prstGeom prst="borderCallout1">
            <a:avLst>
              <a:gd name="adj1" fmla="val 50166"/>
              <a:gd name="adj2" fmla="val -1719"/>
              <a:gd name="adj3" fmla="val 58068"/>
              <a:gd name="adj4" fmla="val -4294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Agronomist makes recommendation to grower &amp; writes prescription.</a:t>
            </a:r>
            <a:endParaRPr lang="en-US" sz="900" dirty="0">
              <a:solidFill>
                <a:srgbClr val="000000"/>
              </a:solidFill>
            </a:endParaRPr>
          </a:p>
        </p:txBody>
      </p:sp>
      <p:sp>
        <p:nvSpPr>
          <p:cNvPr id="54" name="Line Callout 1 53"/>
          <p:cNvSpPr/>
          <p:nvPr/>
        </p:nvSpPr>
        <p:spPr>
          <a:xfrm>
            <a:off x="4716016" y="2609528"/>
            <a:ext cx="1296144" cy="648072"/>
          </a:xfrm>
          <a:prstGeom prst="borderCallout1">
            <a:avLst>
              <a:gd name="adj1" fmla="val -2745"/>
              <a:gd name="adj2" fmla="val 48252"/>
              <a:gd name="adj3" fmla="val -62557"/>
              <a:gd name="adj4" fmla="val 61419"/>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Agronomist analyses data to determine best approach</a:t>
            </a:r>
            <a:endParaRPr lang="en-US" sz="900" dirty="0">
              <a:solidFill>
                <a:srgbClr val="000000"/>
              </a:solidFill>
            </a:endParaRPr>
          </a:p>
        </p:txBody>
      </p:sp>
      <p:sp>
        <p:nvSpPr>
          <p:cNvPr id="55" name="Line Callout 1 54"/>
          <p:cNvSpPr/>
          <p:nvPr/>
        </p:nvSpPr>
        <p:spPr>
          <a:xfrm>
            <a:off x="2483768" y="2609528"/>
            <a:ext cx="1440160" cy="648072"/>
          </a:xfrm>
          <a:prstGeom prst="borderCallout1">
            <a:avLst>
              <a:gd name="adj1" fmla="val -2745"/>
              <a:gd name="adj2" fmla="val 48252"/>
              <a:gd name="adj3" fmla="val -66966"/>
              <a:gd name="adj4" fmla="val 4495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GIS specialists </a:t>
            </a:r>
            <a:r>
              <a:rPr lang="en-US" sz="900" b="1" dirty="0" smtClean="0">
                <a:latin typeface="Arial" charset="0"/>
                <a:cs typeface="Arial" charset="0"/>
              </a:rPr>
              <a:t>“clean data,” </a:t>
            </a:r>
            <a:r>
              <a:rPr lang="en-US" sz="900" dirty="0">
                <a:solidFill>
                  <a:srgbClr val="000000"/>
                </a:solidFill>
                <a:latin typeface="Arial" charset="0"/>
                <a:cs typeface="Arial" charset="0"/>
              </a:rPr>
              <a:t>query database, send reports &amp; maps to agronomist</a:t>
            </a:r>
            <a:endParaRPr lang="en-US" sz="900" dirty="0">
              <a:solidFill>
                <a:srgbClr val="000000"/>
              </a:solidFill>
            </a:endParaRPr>
          </a:p>
        </p:txBody>
      </p:sp>
      <p:sp>
        <p:nvSpPr>
          <p:cNvPr id="56" name="Line Callout 1 55"/>
          <p:cNvSpPr/>
          <p:nvPr/>
        </p:nvSpPr>
        <p:spPr>
          <a:xfrm>
            <a:off x="72008" y="2465512"/>
            <a:ext cx="1259632" cy="648072"/>
          </a:xfrm>
          <a:prstGeom prst="borderCallout1">
            <a:avLst>
              <a:gd name="adj1" fmla="val 66302"/>
              <a:gd name="adj2" fmla="val 113122"/>
              <a:gd name="adj3" fmla="val 50113"/>
              <a:gd name="adj4" fmla="val 10056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Data transferred to agronomist &amp; sent to company GIS specialist</a:t>
            </a:r>
            <a:endParaRPr lang="en-US" sz="900" dirty="0">
              <a:solidFill>
                <a:srgbClr val="000000"/>
              </a:solidFill>
            </a:endParaRPr>
          </a:p>
        </p:txBody>
      </p:sp>
      <p:sp>
        <p:nvSpPr>
          <p:cNvPr id="58" name="Line Callout 1 57"/>
          <p:cNvSpPr/>
          <p:nvPr/>
        </p:nvSpPr>
        <p:spPr>
          <a:xfrm>
            <a:off x="23368" y="4049688"/>
            <a:ext cx="1259632" cy="360040"/>
          </a:xfrm>
          <a:prstGeom prst="borderCallout1">
            <a:avLst>
              <a:gd name="adj1" fmla="val 23073"/>
              <a:gd name="adj2" fmla="val 114667"/>
              <a:gd name="adj3" fmla="val 33902"/>
              <a:gd name="adj4" fmla="val 982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Data transferred to home office</a:t>
            </a:r>
            <a:endParaRPr lang="en-US" sz="900" dirty="0">
              <a:solidFill>
                <a:srgbClr val="000000"/>
              </a:solidFill>
            </a:endParaRPr>
          </a:p>
        </p:txBody>
      </p:sp>
      <p:sp>
        <p:nvSpPr>
          <p:cNvPr id="59" name="Line Callout 1 58"/>
          <p:cNvSpPr/>
          <p:nvPr/>
        </p:nvSpPr>
        <p:spPr>
          <a:xfrm>
            <a:off x="107504" y="5777880"/>
            <a:ext cx="1259632" cy="576064"/>
          </a:xfrm>
          <a:prstGeom prst="borderCallout1">
            <a:avLst>
              <a:gd name="adj1" fmla="val 21384"/>
              <a:gd name="adj2" fmla="val 119301"/>
              <a:gd name="adj3" fmla="val 33902"/>
              <a:gd name="adj4" fmla="val 98244"/>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900" dirty="0">
                <a:solidFill>
                  <a:srgbClr val="000000"/>
                </a:solidFill>
                <a:latin typeface="Arial" charset="0"/>
                <a:cs typeface="Arial" charset="0"/>
              </a:rPr>
              <a:t>Data collected by equipment sensors and transferred to GS2 data card</a:t>
            </a:r>
            <a:endParaRPr lang="en-US" sz="900" dirty="0">
              <a:solidFill>
                <a:srgbClr val="000000"/>
              </a:solidFill>
            </a:endParaRPr>
          </a:p>
        </p:txBody>
      </p:sp>
      <p:sp>
        <p:nvSpPr>
          <p:cNvPr id="35" name="Rectangle 34"/>
          <p:cNvSpPr/>
          <p:nvPr/>
        </p:nvSpPr>
        <p:spPr>
          <a:xfrm>
            <a:off x="0" y="5993904"/>
            <a:ext cx="9144000" cy="864096"/>
          </a:xfrm>
          <a:prstGeom prst="rect">
            <a:avLst/>
          </a:prstGeom>
          <a:solidFill>
            <a:schemeClr val="tx1">
              <a:alpha val="5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Equipment Companies</a:t>
            </a:r>
          </a:p>
        </p:txBody>
      </p:sp>
      <p:sp>
        <p:nvSpPr>
          <p:cNvPr id="36" name="Rectangle 35"/>
          <p:cNvSpPr/>
          <p:nvPr/>
        </p:nvSpPr>
        <p:spPr>
          <a:xfrm>
            <a:off x="467544" y="1745432"/>
            <a:ext cx="8280920" cy="1080120"/>
          </a:xfrm>
          <a:prstGeom prst="rect">
            <a:avLst/>
          </a:prstGeom>
          <a:solidFill>
            <a:schemeClr val="tx1">
              <a:alpha val="5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solidFill>
                  <a:schemeClr val="bg1"/>
                </a:solidFill>
              </a:rPr>
              <a:t>Agronomic Companies</a:t>
            </a:r>
            <a:endParaRPr lang="en-US" dirty="0">
              <a:solidFill>
                <a:schemeClr val="bg1"/>
              </a:solidFill>
            </a:endParaRPr>
          </a:p>
        </p:txBody>
      </p:sp>
      <p:sp>
        <p:nvSpPr>
          <p:cNvPr id="38" name="Rectangle 37"/>
          <p:cNvSpPr/>
          <p:nvPr/>
        </p:nvSpPr>
        <p:spPr>
          <a:xfrm>
            <a:off x="467544" y="3545632"/>
            <a:ext cx="8280920" cy="1728192"/>
          </a:xfrm>
          <a:prstGeom prst="rect">
            <a:avLst/>
          </a:prstGeom>
          <a:solidFill>
            <a:schemeClr val="dk1">
              <a:alpha val="15000"/>
            </a:schemeClr>
          </a:solidFill>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solidFill>
                  <a:schemeClr val="tx1"/>
                </a:solidFill>
              </a:rPr>
              <a:t>Producers</a:t>
            </a:r>
            <a:endParaRPr lang="en-US" dirty="0">
              <a:solidFill>
                <a:schemeClr val="tx1"/>
              </a:solidFill>
            </a:endParaRPr>
          </a:p>
        </p:txBody>
      </p:sp>
      <p:sp>
        <p:nvSpPr>
          <p:cNvPr id="43" name="Title 1"/>
          <p:cNvSpPr>
            <a:spLocks noGrp="1"/>
          </p:cNvSpPr>
          <p:nvPr>
            <p:ph type="title"/>
          </p:nvPr>
        </p:nvSpPr>
        <p:spPr>
          <a:xfrm>
            <a:off x="2590800" y="228600"/>
            <a:ext cx="6245225" cy="758825"/>
          </a:xfrm>
        </p:spPr>
        <p:txBody>
          <a:bodyPr/>
          <a:lstStyle/>
          <a:p>
            <a:r>
              <a:rPr lang="en-US" sz="2400" dirty="0" smtClean="0"/>
              <a:t>Problem Space</a:t>
            </a:r>
            <a:br>
              <a:rPr lang="en-US" sz="2400" dirty="0" smtClean="0"/>
            </a:br>
            <a:r>
              <a:rPr lang="en-US" sz="2000" dirty="0" smtClean="0"/>
              <a:t>Typical Agronomic Data Management Cycle</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0" y="5993904"/>
            <a:ext cx="9144000" cy="864096"/>
          </a:xfrm>
          <a:prstGeom prst="rect">
            <a:avLst/>
          </a:prstGeom>
          <a:solidFill>
            <a:schemeClr val="tx1"/>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t>Gathering and Execution</a:t>
            </a:r>
          </a:p>
          <a:p>
            <a:pPr algn="ctr"/>
            <a:r>
              <a:rPr lang="en-US" sz="1200" i="1" dirty="0" smtClean="0"/>
              <a:t>Algorithms Create Value</a:t>
            </a:r>
          </a:p>
        </p:txBody>
      </p:sp>
      <p:grpSp>
        <p:nvGrpSpPr>
          <p:cNvPr id="2" name="Group 92"/>
          <p:cNvGrpSpPr/>
          <p:nvPr/>
        </p:nvGrpSpPr>
        <p:grpSpPr>
          <a:xfrm>
            <a:off x="6660233" y="1805034"/>
            <a:ext cx="1656184" cy="2244654"/>
            <a:chOff x="6660233" y="1040330"/>
            <a:chExt cx="1656184" cy="2244654"/>
          </a:xfrm>
        </p:grpSpPr>
        <p:sp>
          <p:nvSpPr>
            <p:cNvPr id="79" name="Chevron 78"/>
            <p:cNvSpPr/>
            <p:nvPr/>
          </p:nvSpPr>
          <p:spPr>
            <a:xfrm rot="5400000">
              <a:off x="7288352" y="2187851"/>
              <a:ext cx="1912114" cy="144016"/>
            </a:xfrm>
            <a:prstGeom prst="chevron">
              <a:avLst>
                <a:gd name="adj" fmla="val 17927"/>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Chevron 79"/>
            <p:cNvSpPr/>
            <p:nvPr/>
          </p:nvSpPr>
          <p:spPr>
            <a:xfrm rot="5400000">
              <a:off x="6747554" y="1982637"/>
              <a:ext cx="2244654" cy="360040"/>
            </a:xfrm>
            <a:prstGeom prst="chevron">
              <a:avLst>
                <a:gd name="adj" fmla="val 13216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1" name="Chevron 80"/>
            <p:cNvSpPr/>
            <p:nvPr/>
          </p:nvSpPr>
          <p:spPr>
            <a:xfrm rot="5400000">
              <a:off x="6056030" y="2305013"/>
              <a:ext cx="1496438" cy="288032"/>
            </a:xfrm>
            <a:prstGeom prst="chevro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hevron 81"/>
            <p:cNvSpPr/>
            <p:nvPr/>
          </p:nvSpPr>
          <p:spPr>
            <a:xfrm rot="5400000">
              <a:off x="6574142" y="2160997"/>
              <a:ext cx="1496438" cy="576064"/>
            </a:xfrm>
            <a:prstGeom prst="chevron">
              <a:avLst>
                <a:gd name="adj" fmla="val 18254"/>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 name="Slide Number Placeholder 4"/>
          <p:cNvSpPr>
            <a:spLocks noGrp="1"/>
          </p:cNvSpPr>
          <p:nvPr>
            <p:ph type="sldNum" sz="quarter" idx="11"/>
          </p:nvPr>
        </p:nvSpPr>
        <p:spPr/>
        <p:txBody>
          <a:bodyPr/>
          <a:lstStyle/>
          <a:p>
            <a:pPr>
              <a:defRPr/>
            </a:pPr>
            <a:fld id="{DE9534E5-49A1-4F9E-BD24-9C1D13CF7780}" type="slidenum">
              <a:rPr lang="en-US" smtClean="0"/>
              <a:pPr>
                <a:defRPr/>
              </a:pPr>
              <a:t>5</a:t>
            </a:fld>
            <a:endParaRPr lang="en-US" dirty="0"/>
          </a:p>
        </p:txBody>
      </p:sp>
      <p:grpSp>
        <p:nvGrpSpPr>
          <p:cNvPr id="3" name="Group 91"/>
          <p:cNvGrpSpPr/>
          <p:nvPr/>
        </p:nvGrpSpPr>
        <p:grpSpPr>
          <a:xfrm>
            <a:off x="611560" y="4625752"/>
            <a:ext cx="1656184" cy="1408344"/>
            <a:chOff x="611560" y="3667518"/>
            <a:chExt cx="1656184" cy="1601874"/>
          </a:xfrm>
        </p:grpSpPr>
        <p:sp>
          <p:nvSpPr>
            <p:cNvPr id="61" name="Up Arrow 60"/>
            <p:cNvSpPr/>
            <p:nvPr/>
          </p:nvSpPr>
          <p:spPr>
            <a:xfrm>
              <a:off x="1505800" y="4067986"/>
              <a:ext cx="432048" cy="1201406"/>
            </a:xfrm>
            <a:prstGeom prst="upArrow">
              <a:avLst>
                <a:gd name="adj1" fmla="val 50000"/>
                <a:gd name="adj2" fmla="val 40079"/>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Up Arrow 61"/>
            <p:cNvSpPr/>
            <p:nvPr/>
          </p:nvSpPr>
          <p:spPr>
            <a:xfrm>
              <a:off x="1115616" y="3861048"/>
              <a:ext cx="360040" cy="1401640"/>
            </a:xfrm>
            <a:prstGeom prst="upArrow">
              <a:avLst>
                <a:gd name="adj1" fmla="val 50000"/>
                <a:gd name="adj2" fmla="val 146133"/>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Up Arrow 62"/>
            <p:cNvSpPr/>
            <p:nvPr/>
          </p:nvSpPr>
          <p:spPr>
            <a:xfrm>
              <a:off x="1907704" y="3859376"/>
              <a:ext cx="360040" cy="1401640"/>
            </a:xfrm>
            <a:prstGeom prst="upArrow">
              <a:avLst>
                <a:gd name="adj1" fmla="val 50000"/>
                <a:gd name="adj2" fmla="val 12170"/>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Up Arrow 63"/>
            <p:cNvSpPr/>
            <p:nvPr/>
          </p:nvSpPr>
          <p:spPr>
            <a:xfrm>
              <a:off x="611560" y="3667518"/>
              <a:ext cx="504056" cy="1601874"/>
            </a:xfrm>
            <a:prstGeom prst="upArrow">
              <a:avLst>
                <a:gd name="adj1" fmla="val 50000"/>
                <a:gd name="adj2" fmla="val 42073"/>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90"/>
          <p:cNvGrpSpPr/>
          <p:nvPr/>
        </p:nvGrpSpPr>
        <p:grpSpPr>
          <a:xfrm>
            <a:off x="683568" y="1805034"/>
            <a:ext cx="1656184" cy="2244654"/>
            <a:chOff x="683568" y="1040330"/>
            <a:chExt cx="1656184" cy="2244654"/>
          </a:xfrm>
        </p:grpSpPr>
        <p:sp>
          <p:nvSpPr>
            <p:cNvPr id="78" name="Chevron 77"/>
            <p:cNvSpPr/>
            <p:nvPr/>
          </p:nvSpPr>
          <p:spPr>
            <a:xfrm rot="16200000">
              <a:off x="1311688" y="2187849"/>
              <a:ext cx="1912112" cy="144016"/>
            </a:xfrm>
            <a:prstGeom prst="chevron">
              <a:avLst>
                <a:gd name="adj" fmla="val 17927"/>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7" name="Chevron 76"/>
            <p:cNvSpPr/>
            <p:nvPr/>
          </p:nvSpPr>
          <p:spPr>
            <a:xfrm rot="16200000">
              <a:off x="770889" y="1982637"/>
              <a:ext cx="2244654" cy="360040"/>
            </a:xfrm>
            <a:prstGeom prst="chevron">
              <a:avLst>
                <a:gd name="adj" fmla="val 13216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Chevron 71"/>
            <p:cNvSpPr/>
            <p:nvPr/>
          </p:nvSpPr>
          <p:spPr>
            <a:xfrm rot="16200000">
              <a:off x="79366" y="2305011"/>
              <a:ext cx="1496436" cy="288032"/>
            </a:xfrm>
            <a:prstGeom prst="chevro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6" name="Chevron 75"/>
            <p:cNvSpPr/>
            <p:nvPr/>
          </p:nvSpPr>
          <p:spPr>
            <a:xfrm rot="16200000">
              <a:off x="597477" y="2160996"/>
              <a:ext cx="1496438" cy="576064"/>
            </a:xfrm>
            <a:prstGeom prst="chevron">
              <a:avLst>
                <a:gd name="adj" fmla="val 18254"/>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5" name="Rectangle 34"/>
          <p:cNvSpPr/>
          <p:nvPr/>
        </p:nvSpPr>
        <p:spPr>
          <a:xfrm>
            <a:off x="467544" y="1745432"/>
            <a:ext cx="8280920" cy="1080120"/>
          </a:xfrm>
          <a:prstGeom prst="rect">
            <a:avLst/>
          </a:prstGeom>
          <a:solidFill>
            <a:schemeClr val="tx1"/>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solidFill>
                  <a:schemeClr val="bg1"/>
                </a:solidFill>
              </a:rPr>
              <a:t>Agronomic Decision Support</a:t>
            </a:r>
          </a:p>
          <a:p>
            <a:pPr algn="ctr"/>
            <a:r>
              <a:rPr lang="en-US" sz="1200" i="1" dirty="0" smtClean="0"/>
              <a:t>Knowledge of Land/Products Create Value</a:t>
            </a:r>
          </a:p>
        </p:txBody>
      </p:sp>
      <p:grpSp>
        <p:nvGrpSpPr>
          <p:cNvPr id="6" name="Group 93"/>
          <p:cNvGrpSpPr/>
          <p:nvPr/>
        </p:nvGrpSpPr>
        <p:grpSpPr>
          <a:xfrm>
            <a:off x="6516216" y="4759370"/>
            <a:ext cx="2016224" cy="1276524"/>
            <a:chOff x="6516216" y="3994666"/>
            <a:chExt cx="2016224" cy="1276524"/>
          </a:xfrm>
        </p:grpSpPr>
        <p:sp>
          <p:nvSpPr>
            <p:cNvPr id="90" name="Rectangle 89"/>
            <p:cNvSpPr/>
            <p:nvPr/>
          </p:nvSpPr>
          <p:spPr>
            <a:xfrm>
              <a:off x="8172400" y="4053771"/>
              <a:ext cx="360040" cy="1184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7596336" y="4254135"/>
              <a:ext cx="432048" cy="999104"/>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7164288" y="4128438"/>
              <a:ext cx="360040" cy="1137989"/>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6516216" y="4005064"/>
              <a:ext cx="504056" cy="126612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Up Arrow 82"/>
            <p:cNvSpPr/>
            <p:nvPr/>
          </p:nvSpPr>
          <p:spPr>
            <a:xfrm rot="10800000">
              <a:off x="6516216" y="3994666"/>
              <a:ext cx="504056" cy="492382"/>
            </a:xfrm>
            <a:prstGeom prst="upArrow">
              <a:avLst>
                <a:gd name="adj1" fmla="val 50000"/>
                <a:gd name="adj2" fmla="val 4207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Up Arrow 84"/>
            <p:cNvSpPr/>
            <p:nvPr/>
          </p:nvSpPr>
          <p:spPr>
            <a:xfrm rot="10800000">
              <a:off x="7164288" y="4110107"/>
              <a:ext cx="360040" cy="633213"/>
            </a:xfrm>
            <a:prstGeom prst="upArrow">
              <a:avLst>
                <a:gd name="adj1" fmla="val 50000"/>
                <a:gd name="adj2" fmla="val 1461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Up Arrow 86"/>
            <p:cNvSpPr/>
            <p:nvPr/>
          </p:nvSpPr>
          <p:spPr>
            <a:xfrm rot="10800000">
              <a:off x="7596337" y="4243396"/>
              <a:ext cx="432048" cy="329347"/>
            </a:xfrm>
            <a:prstGeom prst="upArrow">
              <a:avLst>
                <a:gd name="adj1" fmla="val 50000"/>
                <a:gd name="adj2" fmla="val 40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Up Arrow 88"/>
            <p:cNvSpPr/>
            <p:nvPr/>
          </p:nvSpPr>
          <p:spPr>
            <a:xfrm rot="10800000">
              <a:off x="8172400" y="4017047"/>
              <a:ext cx="360040" cy="296238"/>
            </a:xfrm>
            <a:prstGeom prst="upArrow">
              <a:avLst>
                <a:gd name="adj1" fmla="val 50000"/>
                <a:gd name="adj2" fmla="val 121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p:cNvSpPr/>
          <p:nvPr/>
        </p:nvSpPr>
        <p:spPr>
          <a:xfrm>
            <a:off x="467544" y="3545632"/>
            <a:ext cx="8280920" cy="1728192"/>
          </a:xfrm>
          <a:prstGeom prst="rect">
            <a:avLst/>
          </a:prstGeom>
          <a:solidFill>
            <a:schemeClr val="dk1">
              <a:alpha val="15000"/>
            </a:schemeClr>
          </a:solidFill>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solidFill>
                  <a:schemeClr val="tx1"/>
                </a:solidFill>
              </a:rPr>
              <a:t>Decision Taking</a:t>
            </a:r>
            <a:endParaRPr lang="en-US" sz="1200" i="1" dirty="0">
              <a:solidFill>
                <a:schemeClr val="tx1"/>
              </a:solidFill>
            </a:endParaRPr>
          </a:p>
        </p:txBody>
      </p:sp>
      <p:sp>
        <p:nvSpPr>
          <p:cNvPr id="97" name="Cloud 96"/>
          <p:cNvSpPr/>
          <p:nvPr/>
        </p:nvSpPr>
        <p:spPr>
          <a:xfrm rot="311352">
            <a:off x="577128" y="4138637"/>
            <a:ext cx="1872208" cy="494520"/>
          </a:xfrm>
          <a:prstGeom prst="cloud">
            <a:avLst/>
          </a:prstGeom>
          <a:solidFill>
            <a:schemeClr val="accent3">
              <a:lumMod val="75000"/>
            </a:schemeClr>
          </a:solid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759768" y="4237137"/>
            <a:ext cx="1512168" cy="276999"/>
          </a:xfrm>
          <a:prstGeom prst="rect">
            <a:avLst/>
          </a:prstGeom>
          <a:noFill/>
        </p:spPr>
        <p:txBody>
          <a:bodyPr wrap="square" rtlCol="0">
            <a:spAutoFit/>
          </a:bodyPr>
          <a:lstStyle/>
          <a:p>
            <a:pPr algn="ctr"/>
            <a:r>
              <a:rPr lang="en-US" sz="1200" dirty="0" smtClean="0"/>
              <a:t>Interface</a:t>
            </a:r>
            <a:endParaRPr lang="en-US" sz="1200" dirty="0"/>
          </a:p>
        </p:txBody>
      </p:sp>
      <p:sp>
        <p:nvSpPr>
          <p:cNvPr id="101" name="Cloud 100"/>
          <p:cNvSpPr/>
          <p:nvPr/>
        </p:nvSpPr>
        <p:spPr>
          <a:xfrm rot="311352">
            <a:off x="6534743" y="4133340"/>
            <a:ext cx="1872208" cy="494520"/>
          </a:xfrm>
          <a:prstGeom prst="cloud">
            <a:avLst/>
          </a:prstGeom>
          <a:solidFill>
            <a:schemeClr val="accent3">
              <a:lumMod val="75000"/>
            </a:schemeClr>
          </a:solid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6717383" y="4226507"/>
            <a:ext cx="1512168" cy="276999"/>
          </a:xfrm>
          <a:prstGeom prst="rect">
            <a:avLst/>
          </a:prstGeom>
          <a:noFill/>
        </p:spPr>
        <p:txBody>
          <a:bodyPr wrap="square" rtlCol="0">
            <a:spAutoFit/>
          </a:bodyPr>
          <a:lstStyle/>
          <a:p>
            <a:pPr algn="ctr"/>
            <a:r>
              <a:rPr lang="en-US" sz="1200" dirty="0" smtClean="0"/>
              <a:t>Interface</a:t>
            </a:r>
            <a:endParaRPr lang="en-US" sz="1200" dirty="0"/>
          </a:p>
        </p:txBody>
      </p:sp>
      <p:sp>
        <p:nvSpPr>
          <p:cNvPr id="103" name="TextBox 102"/>
          <p:cNvSpPr txBox="1"/>
          <p:nvPr/>
        </p:nvSpPr>
        <p:spPr>
          <a:xfrm>
            <a:off x="5364088" y="1817440"/>
            <a:ext cx="1152128" cy="215444"/>
          </a:xfrm>
          <a:prstGeom prst="rect">
            <a:avLst/>
          </a:prstGeom>
          <a:noFill/>
        </p:spPr>
        <p:txBody>
          <a:bodyPr wrap="square" rtlCol="0">
            <a:spAutoFit/>
          </a:bodyPr>
          <a:lstStyle/>
          <a:p>
            <a:pPr algn="ctr"/>
            <a:r>
              <a:rPr lang="en-US" sz="800" dirty="0" smtClean="0"/>
              <a:t>Crop Protection</a:t>
            </a:r>
            <a:endParaRPr lang="en-US" sz="800" dirty="0"/>
          </a:p>
        </p:txBody>
      </p:sp>
      <p:sp>
        <p:nvSpPr>
          <p:cNvPr id="104" name="TextBox 103"/>
          <p:cNvSpPr txBox="1"/>
          <p:nvPr/>
        </p:nvSpPr>
        <p:spPr>
          <a:xfrm>
            <a:off x="6804248" y="1961456"/>
            <a:ext cx="1440160" cy="215444"/>
          </a:xfrm>
          <a:prstGeom prst="rect">
            <a:avLst/>
          </a:prstGeom>
          <a:noFill/>
        </p:spPr>
        <p:txBody>
          <a:bodyPr wrap="square" rtlCol="0">
            <a:spAutoFit/>
          </a:bodyPr>
          <a:lstStyle/>
          <a:p>
            <a:pPr algn="ctr"/>
            <a:r>
              <a:rPr lang="en-US" sz="800" dirty="0" smtClean="0"/>
              <a:t>Fertilizer manufacturers</a:t>
            </a:r>
            <a:endParaRPr lang="en-US" sz="800" dirty="0"/>
          </a:p>
        </p:txBody>
      </p:sp>
      <p:sp>
        <p:nvSpPr>
          <p:cNvPr id="105" name="TextBox 104"/>
          <p:cNvSpPr txBox="1"/>
          <p:nvPr/>
        </p:nvSpPr>
        <p:spPr>
          <a:xfrm>
            <a:off x="683568" y="2249488"/>
            <a:ext cx="1440160" cy="338554"/>
          </a:xfrm>
          <a:prstGeom prst="rect">
            <a:avLst/>
          </a:prstGeom>
          <a:noFill/>
        </p:spPr>
        <p:txBody>
          <a:bodyPr wrap="square" rtlCol="0">
            <a:spAutoFit/>
          </a:bodyPr>
          <a:lstStyle/>
          <a:p>
            <a:pPr algn="ctr"/>
            <a:r>
              <a:rPr lang="en-US" sz="800" dirty="0" smtClean="0"/>
              <a:t>Private Agronomy </a:t>
            </a:r>
            <a:r>
              <a:rPr lang="en-US" sz="800" dirty="0"/>
              <a:t>C</a:t>
            </a:r>
            <a:r>
              <a:rPr lang="en-US" sz="800" dirty="0" smtClean="0"/>
              <a:t>onsultants</a:t>
            </a:r>
            <a:endParaRPr lang="en-US" sz="800" dirty="0"/>
          </a:p>
        </p:txBody>
      </p:sp>
      <p:sp>
        <p:nvSpPr>
          <p:cNvPr id="106" name="TextBox 105"/>
          <p:cNvSpPr txBox="1"/>
          <p:nvPr/>
        </p:nvSpPr>
        <p:spPr>
          <a:xfrm>
            <a:off x="1403648" y="1889448"/>
            <a:ext cx="1440160" cy="338554"/>
          </a:xfrm>
          <a:prstGeom prst="rect">
            <a:avLst/>
          </a:prstGeom>
          <a:noFill/>
        </p:spPr>
        <p:txBody>
          <a:bodyPr wrap="square" rtlCol="0">
            <a:spAutoFit/>
          </a:bodyPr>
          <a:lstStyle/>
          <a:p>
            <a:pPr algn="ctr"/>
            <a:r>
              <a:rPr lang="en-US" sz="800" dirty="0" smtClean="0"/>
              <a:t>Public Agronomy </a:t>
            </a:r>
            <a:r>
              <a:rPr lang="en-US" sz="800" dirty="0"/>
              <a:t>C</a:t>
            </a:r>
            <a:r>
              <a:rPr lang="en-US" sz="800" dirty="0" smtClean="0"/>
              <a:t>onsultants</a:t>
            </a:r>
            <a:endParaRPr lang="en-US" sz="800" dirty="0"/>
          </a:p>
        </p:txBody>
      </p:sp>
      <p:sp>
        <p:nvSpPr>
          <p:cNvPr id="107" name="TextBox 106"/>
          <p:cNvSpPr txBox="1"/>
          <p:nvPr/>
        </p:nvSpPr>
        <p:spPr>
          <a:xfrm>
            <a:off x="7524328" y="2321496"/>
            <a:ext cx="936104" cy="215444"/>
          </a:xfrm>
          <a:prstGeom prst="rect">
            <a:avLst/>
          </a:prstGeom>
          <a:noFill/>
        </p:spPr>
        <p:txBody>
          <a:bodyPr wrap="square" rtlCol="0">
            <a:spAutoFit/>
          </a:bodyPr>
          <a:lstStyle/>
          <a:p>
            <a:pPr algn="ctr"/>
            <a:r>
              <a:rPr lang="en-US" sz="800" dirty="0" smtClean="0"/>
              <a:t>Plant breeders</a:t>
            </a:r>
            <a:endParaRPr lang="en-US" sz="800" dirty="0"/>
          </a:p>
        </p:txBody>
      </p:sp>
      <p:sp>
        <p:nvSpPr>
          <p:cNvPr id="110" name="TextBox 109"/>
          <p:cNvSpPr txBox="1"/>
          <p:nvPr/>
        </p:nvSpPr>
        <p:spPr>
          <a:xfrm>
            <a:off x="323528" y="6137920"/>
            <a:ext cx="1440160" cy="215444"/>
          </a:xfrm>
          <a:prstGeom prst="rect">
            <a:avLst/>
          </a:prstGeom>
          <a:noFill/>
        </p:spPr>
        <p:txBody>
          <a:bodyPr wrap="square" rtlCol="0">
            <a:spAutoFit/>
          </a:bodyPr>
          <a:lstStyle/>
          <a:p>
            <a:pPr algn="ctr"/>
            <a:r>
              <a:rPr lang="en-US" sz="800" dirty="0" smtClean="0"/>
              <a:t>Technology suppliers</a:t>
            </a:r>
            <a:endParaRPr lang="en-US" sz="800" dirty="0"/>
          </a:p>
        </p:txBody>
      </p:sp>
      <p:sp>
        <p:nvSpPr>
          <p:cNvPr id="111" name="TextBox 110"/>
          <p:cNvSpPr txBox="1"/>
          <p:nvPr/>
        </p:nvSpPr>
        <p:spPr>
          <a:xfrm>
            <a:off x="1259632" y="6425952"/>
            <a:ext cx="1440160" cy="338554"/>
          </a:xfrm>
          <a:prstGeom prst="rect">
            <a:avLst/>
          </a:prstGeom>
          <a:noFill/>
        </p:spPr>
        <p:txBody>
          <a:bodyPr wrap="square" rtlCol="0">
            <a:spAutoFit/>
          </a:bodyPr>
          <a:lstStyle/>
          <a:p>
            <a:pPr algn="ctr"/>
            <a:r>
              <a:rPr lang="en-US" sz="800" dirty="0" smtClean="0"/>
              <a:t>Full line</a:t>
            </a:r>
          </a:p>
          <a:p>
            <a:pPr algn="ctr"/>
            <a:r>
              <a:rPr lang="en-US" sz="800" dirty="0" smtClean="0"/>
              <a:t>Manufacturers</a:t>
            </a:r>
            <a:endParaRPr lang="en-US" sz="800" dirty="0"/>
          </a:p>
        </p:txBody>
      </p:sp>
      <p:sp>
        <p:nvSpPr>
          <p:cNvPr id="112" name="TextBox 111"/>
          <p:cNvSpPr txBox="1"/>
          <p:nvPr/>
        </p:nvSpPr>
        <p:spPr>
          <a:xfrm>
            <a:off x="6948264" y="6353944"/>
            <a:ext cx="1440160" cy="338554"/>
          </a:xfrm>
          <a:prstGeom prst="rect">
            <a:avLst/>
          </a:prstGeom>
          <a:noFill/>
        </p:spPr>
        <p:txBody>
          <a:bodyPr wrap="square" rtlCol="0">
            <a:spAutoFit/>
          </a:bodyPr>
          <a:lstStyle/>
          <a:p>
            <a:pPr algn="ctr"/>
            <a:r>
              <a:rPr lang="en-US" sz="800" dirty="0" smtClean="0"/>
              <a:t>Short line</a:t>
            </a:r>
          </a:p>
          <a:p>
            <a:pPr algn="ctr"/>
            <a:r>
              <a:rPr lang="en-US" sz="800" dirty="0" smtClean="0"/>
              <a:t>Manufacturers</a:t>
            </a:r>
            <a:endParaRPr lang="en-US" sz="800" dirty="0"/>
          </a:p>
        </p:txBody>
      </p:sp>
      <p:sp>
        <p:nvSpPr>
          <p:cNvPr id="44" name="Title 1"/>
          <p:cNvSpPr>
            <a:spLocks noGrp="1"/>
          </p:cNvSpPr>
          <p:nvPr>
            <p:ph type="title"/>
          </p:nvPr>
        </p:nvSpPr>
        <p:spPr>
          <a:xfrm>
            <a:off x="2590800" y="228600"/>
            <a:ext cx="6245225" cy="758825"/>
          </a:xfrm>
        </p:spPr>
        <p:txBody>
          <a:bodyPr/>
          <a:lstStyle/>
          <a:p>
            <a:r>
              <a:rPr lang="en-US" sz="2400" dirty="0" smtClean="0"/>
              <a:t>Problem Space</a:t>
            </a:r>
            <a:br>
              <a:rPr lang="en-US" sz="2400" dirty="0" smtClean="0"/>
            </a:br>
            <a:r>
              <a:rPr lang="en-US" sz="2000" dirty="0" smtClean="0"/>
              <a:t>Current Data Structure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9" grpId="0"/>
      <p:bldP spid="101" grpId="0" animBg="1"/>
      <p:bldP spid="10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3"/>
          <p:cNvGrpSpPr/>
          <p:nvPr/>
        </p:nvGrpSpPr>
        <p:grpSpPr>
          <a:xfrm>
            <a:off x="6516216" y="4759370"/>
            <a:ext cx="2016224" cy="1276524"/>
            <a:chOff x="6516216" y="3994666"/>
            <a:chExt cx="2016224" cy="1276524"/>
          </a:xfrm>
        </p:grpSpPr>
        <p:sp>
          <p:nvSpPr>
            <p:cNvPr id="90" name="Rectangle 89"/>
            <p:cNvSpPr/>
            <p:nvPr/>
          </p:nvSpPr>
          <p:spPr>
            <a:xfrm>
              <a:off x="8172400" y="4053771"/>
              <a:ext cx="360040" cy="1184953"/>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7596336" y="4254135"/>
              <a:ext cx="432048" cy="999104"/>
            </a:xfrm>
            <a:prstGeom prst="rect">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7164288" y="4128438"/>
              <a:ext cx="360040" cy="1137989"/>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6516216" y="4005064"/>
              <a:ext cx="504056" cy="1266126"/>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Up Arrow 82"/>
            <p:cNvSpPr/>
            <p:nvPr/>
          </p:nvSpPr>
          <p:spPr>
            <a:xfrm rot="10800000">
              <a:off x="6516216" y="3994666"/>
              <a:ext cx="504056" cy="492382"/>
            </a:xfrm>
            <a:prstGeom prst="upArrow">
              <a:avLst>
                <a:gd name="adj1" fmla="val 50000"/>
                <a:gd name="adj2" fmla="val 4207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Up Arrow 84"/>
            <p:cNvSpPr/>
            <p:nvPr/>
          </p:nvSpPr>
          <p:spPr>
            <a:xfrm rot="10800000">
              <a:off x="7164288" y="4110107"/>
              <a:ext cx="360040" cy="633213"/>
            </a:xfrm>
            <a:prstGeom prst="upArrow">
              <a:avLst>
                <a:gd name="adj1" fmla="val 50000"/>
                <a:gd name="adj2" fmla="val 14613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Up Arrow 86"/>
            <p:cNvSpPr/>
            <p:nvPr/>
          </p:nvSpPr>
          <p:spPr>
            <a:xfrm rot="10800000">
              <a:off x="7596337" y="4243396"/>
              <a:ext cx="432048" cy="329347"/>
            </a:xfrm>
            <a:prstGeom prst="upArrow">
              <a:avLst>
                <a:gd name="adj1" fmla="val 50000"/>
                <a:gd name="adj2" fmla="val 40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Up Arrow 88"/>
            <p:cNvSpPr/>
            <p:nvPr/>
          </p:nvSpPr>
          <p:spPr>
            <a:xfrm rot="10800000">
              <a:off x="8172400" y="4017047"/>
              <a:ext cx="360040" cy="296238"/>
            </a:xfrm>
            <a:prstGeom prst="upArrow">
              <a:avLst>
                <a:gd name="adj1" fmla="val 50000"/>
                <a:gd name="adj2" fmla="val 121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92"/>
          <p:cNvGrpSpPr/>
          <p:nvPr/>
        </p:nvGrpSpPr>
        <p:grpSpPr>
          <a:xfrm>
            <a:off x="6660232" y="1805034"/>
            <a:ext cx="1656184" cy="2244654"/>
            <a:chOff x="6660233" y="1040330"/>
            <a:chExt cx="1656184" cy="2244654"/>
          </a:xfrm>
        </p:grpSpPr>
        <p:sp>
          <p:nvSpPr>
            <p:cNvPr id="79" name="Chevron 78"/>
            <p:cNvSpPr/>
            <p:nvPr/>
          </p:nvSpPr>
          <p:spPr>
            <a:xfrm rot="5400000">
              <a:off x="7288352" y="2187851"/>
              <a:ext cx="1912114" cy="144016"/>
            </a:xfrm>
            <a:prstGeom prst="chevron">
              <a:avLst>
                <a:gd name="adj" fmla="val 17927"/>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0" name="Chevron 79"/>
            <p:cNvSpPr/>
            <p:nvPr/>
          </p:nvSpPr>
          <p:spPr>
            <a:xfrm rot="5400000">
              <a:off x="6747554" y="1982637"/>
              <a:ext cx="2244654" cy="360040"/>
            </a:xfrm>
            <a:prstGeom prst="chevron">
              <a:avLst>
                <a:gd name="adj" fmla="val 13216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1" name="Chevron 80"/>
            <p:cNvSpPr/>
            <p:nvPr/>
          </p:nvSpPr>
          <p:spPr>
            <a:xfrm rot="5400000">
              <a:off x="6056030" y="2305013"/>
              <a:ext cx="1496438" cy="288032"/>
            </a:xfrm>
            <a:prstGeom prst="chevro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Chevron 81"/>
            <p:cNvSpPr/>
            <p:nvPr/>
          </p:nvSpPr>
          <p:spPr>
            <a:xfrm rot="5400000">
              <a:off x="6574142" y="2160997"/>
              <a:ext cx="1496438" cy="576064"/>
            </a:xfrm>
            <a:prstGeom prst="chevron">
              <a:avLst>
                <a:gd name="adj" fmla="val 18254"/>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 name="Group 90"/>
          <p:cNvGrpSpPr/>
          <p:nvPr/>
        </p:nvGrpSpPr>
        <p:grpSpPr>
          <a:xfrm>
            <a:off x="683568" y="1805034"/>
            <a:ext cx="1656184" cy="2175583"/>
            <a:chOff x="683568" y="1040330"/>
            <a:chExt cx="1656184" cy="2175583"/>
          </a:xfrm>
        </p:grpSpPr>
        <p:sp>
          <p:nvSpPr>
            <p:cNvPr id="78" name="Chevron 77"/>
            <p:cNvSpPr/>
            <p:nvPr/>
          </p:nvSpPr>
          <p:spPr>
            <a:xfrm rot="16200000">
              <a:off x="1311688" y="2187849"/>
              <a:ext cx="1912112" cy="144016"/>
            </a:xfrm>
            <a:prstGeom prst="chevron">
              <a:avLst>
                <a:gd name="adj" fmla="val 17927"/>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7" name="Chevron 76"/>
            <p:cNvSpPr/>
            <p:nvPr/>
          </p:nvSpPr>
          <p:spPr>
            <a:xfrm rot="16200000">
              <a:off x="842897" y="1910629"/>
              <a:ext cx="2100638" cy="360040"/>
            </a:xfrm>
            <a:prstGeom prst="chevron">
              <a:avLst>
                <a:gd name="adj" fmla="val 132168"/>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2" name="Chevron 71"/>
            <p:cNvSpPr/>
            <p:nvPr/>
          </p:nvSpPr>
          <p:spPr>
            <a:xfrm rot="16200000">
              <a:off x="79366" y="2305011"/>
              <a:ext cx="1496436" cy="288032"/>
            </a:xfrm>
            <a:prstGeom prst="chevron">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6" name="Chevron 75"/>
            <p:cNvSpPr/>
            <p:nvPr/>
          </p:nvSpPr>
          <p:spPr>
            <a:xfrm rot="16200000">
              <a:off x="661620" y="2096853"/>
              <a:ext cx="1368151" cy="576064"/>
            </a:xfrm>
            <a:prstGeom prst="chevron">
              <a:avLst>
                <a:gd name="adj" fmla="val 18254"/>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6" name="Group 91"/>
          <p:cNvGrpSpPr/>
          <p:nvPr/>
        </p:nvGrpSpPr>
        <p:grpSpPr>
          <a:xfrm>
            <a:off x="611560" y="4625752"/>
            <a:ext cx="1656184" cy="1408344"/>
            <a:chOff x="611560" y="3667518"/>
            <a:chExt cx="1656184" cy="1601874"/>
          </a:xfrm>
        </p:grpSpPr>
        <p:sp>
          <p:nvSpPr>
            <p:cNvPr id="61" name="Up Arrow 60"/>
            <p:cNvSpPr/>
            <p:nvPr/>
          </p:nvSpPr>
          <p:spPr>
            <a:xfrm>
              <a:off x="1505800" y="4067986"/>
              <a:ext cx="432048" cy="1201406"/>
            </a:xfrm>
            <a:prstGeom prst="upArrow">
              <a:avLst>
                <a:gd name="adj1" fmla="val 50000"/>
                <a:gd name="adj2" fmla="val 40079"/>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Up Arrow 61"/>
            <p:cNvSpPr/>
            <p:nvPr/>
          </p:nvSpPr>
          <p:spPr>
            <a:xfrm>
              <a:off x="1115616" y="3861048"/>
              <a:ext cx="360040" cy="1401640"/>
            </a:xfrm>
            <a:prstGeom prst="upArrow">
              <a:avLst>
                <a:gd name="adj1" fmla="val 50000"/>
                <a:gd name="adj2" fmla="val 146133"/>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Up Arrow 62"/>
            <p:cNvSpPr/>
            <p:nvPr/>
          </p:nvSpPr>
          <p:spPr>
            <a:xfrm>
              <a:off x="1907704" y="3859376"/>
              <a:ext cx="360040" cy="1401640"/>
            </a:xfrm>
            <a:prstGeom prst="upArrow">
              <a:avLst>
                <a:gd name="adj1" fmla="val 50000"/>
                <a:gd name="adj2" fmla="val 12170"/>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Up Arrow 63"/>
            <p:cNvSpPr/>
            <p:nvPr/>
          </p:nvSpPr>
          <p:spPr>
            <a:xfrm>
              <a:off x="611560" y="3667518"/>
              <a:ext cx="504056" cy="1601874"/>
            </a:xfrm>
            <a:prstGeom prst="upArrow">
              <a:avLst>
                <a:gd name="adj1" fmla="val 50000"/>
                <a:gd name="adj2" fmla="val 42073"/>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Chevron 45"/>
          <p:cNvSpPr/>
          <p:nvPr/>
        </p:nvSpPr>
        <p:spPr>
          <a:xfrm rot="5400000">
            <a:off x="6408204" y="4301717"/>
            <a:ext cx="2160240" cy="2232248"/>
          </a:xfrm>
          <a:prstGeom prst="chevron">
            <a:avLst>
              <a:gd name="adj" fmla="val 12962"/>
            </a:avLst>
          </a:prstGeom>
          <a:solidFill>
            <a:schemeClr val="accent6">
              <a:lumMod val="20000"/>
              <a:lumOff val="80000"/>
              <a:alpha val="6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4" name="Chevron 43"/>
          <p:cNvSpPr/>
          <p:nvPr/>
        </p:nvSpPr>
        <p:spPr>
          <a:xfrm rot="5400000">
            <a:off x="6408204" y="2213485"/>
            <a:ext cx="2160240" cy="2232247"/>
          </a:xfrm>
          <a:prstGeom prst="chevron">
            <a:avLst>
              <a:gd name="adj" fmla="val 12962"/>
            </a:avLst>
          </a:prstGeom>
          <a:solidFill>
            <a:schemeClr val="accent6">
              <a:lumMod val="20000"/>
              <a:lumOff val="8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Chevron 42"/>
          <p:cNvSpPr/>
          <p:nvPr/>
        </p:nvSpPr>
        <p:spPr>
          <a:xfrm rot="16200000">
            <a:off x="395536" y="2339405"/>
            <a:ext cx="2160240" cy="1872207"/>
          </a:xfrm>
          <a:prstGeom prst="chevron">
            <a:avLst>
              <a:gd name="adj" fmla="val 12962"/>
            </a:avLst>
          </a:prstGeom>
          <a:solidFill>
            <a:schemeClr val="accent6">
              <a:lumMod val="20000"/>
              <a:lumOff val="80000"/>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Rectangle 39"/>
          <p:cNvSpPr/>
          <p:nvPr/>
        </p:nvSpPr>
        <p:spPr>
          <a:xfrm>
            <a:off x="0" y="5993904"/>
            <a:ext cx="9144000" cy="864096"/>
          </a:xfrm>
          <a:prstGeom prst="rect">
            <a:avLst/>
          </a:prstGeom>
          <a:solidFill>
            <a:schemeClr val="tx1"/>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a:t>Equipment </a:t>
            </a:r>
            <a:r>
              <a:rPr lang="en-US" dirty="0" smtClean="0"/>
              <a:t>Manufacturers</a:t>
            </a:r>
          </a:p>
        </p:txBody>
      </p:sp>
      <p:sp>
        <p:nvSpPr>
          <p:cNvPr id="42" name="Pentagon 41"/>
          <p:cNvSpPr/>
          <p:nvPr/>
        </p:nvSpPr>
        <p:spPr>
          <a:xfrm rot="16200000">
            <a:off x="638039" y="4239233"/>
            <a:ext cx="1675234" cy="1872208"/>
          </a:xfrm>
          <a:prstGeom prst="homePlate">
            <a:avLst>
              <a:gd name="adj" fmla="val 15127"/>
            </a:avLst>
          </a:prstGeom>
          <a:solidFill>
            <a:schemeClr val="accent6">
              <a:lumMod val="20000"/>
              <a:lumOff val="80000"/>
              <a:alpha val="6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1"/>
          </p:nvPr>
        </p:nvSpPr>
        <p:spPr/>
        <p:txBody>
          <a:bodyPr/>
          <a:lstStyle/>
          <a:p>
            <a:pPr>
              <a:defRPr/>
            </a:pPr>
            <a:fld id="{DE9534E5-49A1-4F9E-BD24-9C1D13CF7780}" type="slidenum">
              <a:rPr lang="en-US" smtClean="0"/>
              <a:pPr>
                <a:defRPr/>
              </a:pPr>
              <a:t>6</a:t>
            </a:fld>
            <a:endParaRPr lang="en-US" dirty="0"/>
          </a:p>
        </p:txBody>
      </p:sp>
      <p:sp>
        <p:nvSpPr>
          <p:cNvPr id="35" name="Rectangle 34"/>
          <p:cNvSpPr/>
          <p:nvPr/>
        </p:nvSpPr>
        <p:spPr>
          <a:xfrm>
            <a:off x="467544" y="1745432"/>
            <a:ext cx="8280920" cy="1080120"/>
          </a:xfrm>
          <a:prstGeom prst="rect">
            <a:avLst/>
          </a:prstGeom>
          <a:solidFill>
            <a:schemeClr val="tx1"/>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dirty="0" smtClean="0">
                <a:solidFill>
                  <a:schemeClr val="bg1"/>
                </a:solidFill>
              </a:rPr>
              <a:t>Agronomic Solution Providers</a:t>
            </a:r>
            <a:endParaRPr lang="en-US" dirty="0">
              <a:solidFill>
                <a:schemeClr val="bg1"/>
              </a:solidFill>
            </a:endParaRPr>
          </a:p>
        </p:txBody>
      </p:sp>
      <p:sp>
        <p:nvSpPr>
          <p:cNvPr id="38" name="Rectangle 37"/>
          <p:cNvSpPr/>
          <p:nvPr/>
        </p:nvSpPr>
        <p:spPr>
          <a:xfrm>
            <a:off x="467544" y="3545632"/>
            <a:ext cx="8280920" cy="1728192"/>
          </a:xfrm>
          <a:prstGeom prst="rect">
            <a:avLst/>
          </a:prstGeom>
          <a:solidFill>
            <a:schemeClr val="dk1">
              <a:alpha val="15000"/>
            </a:schemeClr>
          </a:solidFill>
        </p:spPr>
        <p:style>
          <a:lnRef idx="3">
            <a:schemeClr val="lt1"/>
          </a:lnRef>
          <a:fillRef idx="1">
            <a:schemeClr val="dk1"/>
          </a:fillRef>
          <a:effectRef idx="1">
            <a:schemeClr val="dk1"/>
          </a:effectRef>
          <a:fontRef idx="minor">
            <a:schemeClr val="lt1"/>
          </a:fontRef>
        </p:style>
        <p:txBody>
          <a:bodyPr rtlCol="0" anchor="ctr"/>
          <a:lstStyle/>
          <a:p>
            <a:pPr algn="ctr"/>
            <a:r>
              <a:rPr lang="en-US" dirty="0" smtClean="0">
                <a:solidFill>
                  <a:schemeClr val="tx1"/>
                </a:solidFill>
              </a:rPr>
              <a:t>Producers</a:t>
            </a:r>
            <a:endParaRPr lang="en-US" dirty="0">
              <a:solidFill>
                <a:schemeClr val="tx1"/>
              </a:solidFill>
            </a:endParaRPr>
          </a:p>
        </p:txBody>
      </p:sp>
      <p:sp>
        <p:nvSpPr>
          <p:cNvPr id="37" name="Title 1"/>
          <p:cNvSpPr>
            <a:spLocks noGrp="1"/>
          </p:cNvSpPr>
          <p:nvPr>
            <p:ph type="title"/>
          </p:nvPr>
        </p:nvSpPr>
        <p:spPr>
          <a:xfrm>
            <a:off x="2590800" y="228600"/>
            <a:ext cx="6245225" cy="758825"/>
          </a:xfrm>
        </p:spPr>
        <p:txBody>
          <a:bodyPr/>
          <a:lstStyle/>
          <a:p>
            <a:r>
              <a:rPr lang="en-US" sz="2400" dirty="0" smtClean="0"/>
              <a:t>Problem Space</a:t>
            </a:r>
            <a:br>
              <a:rPr lang="en-US" sz="2400" dirty="0" smtClean="0"/>
            </a:br>
            <a:r>
              <a:rPr lang="en-US" sz="2000" dirty="0" smtClean="0"/>
              <a:t>Need for Common Message Structure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4" grpId="0" animBg="1"/>
      <p:bldP spid="43" grpId="0" animBg="1"/>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email"/>
          <a:srcRect/>
          <a:stretch>
            <a:fillRect/>
          </a:stretch>
        </p:blipFill>
        <p:spPr bwMode="auto">
          <a:xfrm>
            <a:off x="4419600" y="2590800"/>
            <a:ext cx="4427621" cy="3505200"/>
          </a:xfrm>
          <a:prstGeom prst="rect">
            <a:avLst/>
          </a:prstGeom>
          <a:noFill/>
          <a:ln w="9525">
            <a:noFill/>
            <a:miter lim="800000"/>
            <a:headEnd/>
            <a:tailEnd/>
          </a:ln>
        </p:spPr>
      </p:pic>
      <p:sp>
        <p:nvSpPr>
          <p:cNvPr id="2" name="Title 1"/>
          <p:cNvSpPr>
            <a:spLocks noGrp="1"/>
          </p:cNvSpPr>
          <p:nvPr>
            <p:ph type="title"/>
          </p:nvPr>
        </p:nvSpPr>
        <p:spPr>
          <a:xfrm>
            <a:off x="2590800" y="228600"/>
            <a:ext cx="6245225" cy="911225"/>
          </a:xfrm>
        </p:spPr>
        <p:txBody>
          <a:bodyPr/>
          <a:lstStyle/>
          <a:p>
            <a:r>
              <a:rPr lang="en-US" sz="2800" dirty="0" smtClean="0"/>
              <a:t>Spade Project Objectives</a:t>
            </a:r>
            <a:br>
              <a:rPr lang="en-US" sz="2800" dirty="0" smtClean="0"/>
            </a:br>
            <a:endParaRPr lang="en-US" sz="2800" dirty="0"/>
          </a:p>
        </p:txBody>
      </p:sp>
      <p:sp>
        <p:nvSpPr>
          <p:cNvPr id="3" name="Content Placeholder 2"/>
          <p:cNvSpPr>
            <a:spLocks noGrp="1"/>
          </p:cNvSpPr>
          <p:nvPr>
            <p:ph sz="quarter" idx="1"/>
          </p:nvPr>
        </p:nvSpPr>
        <p:spPr>
          <a:xfrm>
            <a:off x="304800" y="2438400"/>
            <a:ext cx="3962400" cy="3581400"/>
          </a:xfrm>
        </p:spPr>
        <p:txBody>
          <a:bodyPr/>
          <a:lstStyle/>
          <a:p>
            <a:pPr lvl="2"/>
            <a:r>
              <a:rPr lang="en-US" sz="1200" dirty="0" smtClean="0"/>
              <a:t>Standards/Guidelines </a:t>
            </a:r>
            <a:r>
              <a:rPr lang="en-US" sz="1200" dirty="0" smtClean="0"/>
              <a:t>Definition: Identify the process for defining standards</a:t>
            </a:r>
          </a:p>
          <a:p>
            <a:pPr lvl="2"/>
            <a:r>
              <a:rPr lang="en-US" sz="1200" dirty="0" smtClean="0"/>
              <a:t>Council Review: Identify mechanics for distribution, review and approval of standards within the PAC.</a:t>
            </a:r>
          </a:p>
          <a:p>
            <a:pPr lvl="2"/>
            <a:r>
              <a:rPr lang="en-US" sz="1200" dirty="0" smtClean="0"/>
              <a:t>Submission Process:  Identify the process to finalize recommendations for submission into </a:t>
            </a:r>
            <a:r>
              <a:rPr lang="en-US" sz="1200" dirty="0" err="1" smtClean="0"/>
              <a:t>AgGateway</a:t>
            </a:r>
            <a:r>
              <a:rPr lang="en-US" sz="1200" dirty="0" smtClean="0"/>
              <a:t> formalized (</a:t>
            </a:r>
            <a:r>
              <a:rPr lang="en-US" sz="1200" dirty="0" err="1" smtClean="0"/>
              <a:t>AgExchange</a:t>
            </a:r>
            <a:r>
              <a:rPr lang="en-US" sz="1200" dirty="0" smtClean="0"/>
              <a:t> - </a:t>
            </a:r>
            <a:r>
              <a:rPr lang="en-US" sz="1200" dirty="0" err="1" smtClean="0"/>
              <a:t>AgE</a:t>
            </a:r>
            <a:r>
              <a:rPr lang="en-US" sz="1200" dirty="0" smtClean="0"/>
              <a:t>) accepted standards.</a:t>
            </a:r>
          </a:p>
          <a:p>
            <a:pPr lvl="2"/>
            <a:r>
              <a:rPr lang="en-US" sz="1200" dirty="0" err="1" smtClean="0"/>
              <a:t>AgGateway</a:t>
            </a:r>
            <a:r>
              <a:rPr lang="en-US" sz="1200" dirty="0" smtClean="0"/>
              <a:t> Member Review Process: Identify the </a:t>
            </a:r>
            <a:r>
              <a:rPr lang="en-US" sz="1200" dirty="0" err="1" smtClean="0"/>
              <a:t>AgGateway</a:t>
            </a:r>
            <a:r>
              <a:rPr lang="en-US" sz="1200" dirty="0" smtClean="0"/>
              <a:t> cross council review/approval process</a:t>
            </a:r>
          </a:p>
          <a:p>
            <a:pPr lvl="2"/>
            <a:r>
              <a:rPr lang="en-US" sz="1200" dirty="0" smtClean="0"/>
              <a:t>Publication:  Identify the process to publish online guidelines to the </a:t>
            </a:r>
            <a:r>
              <a:rPr lang="en-US" sz="1200" dirty="0" err="1" smtClean="0"/>
              <a:t>AgGateway</a:t>
            </a:r>
            <a:r>
              <a:rPr lang="en-US" sz="1200" dirty="0" smtClean="0"/>
              <a:t> community</a:t>
            </a:r>
            <a:endParaRPr lang="en-US" sz="1600" dirty="0" smtClean="0"/>
          </a:p>
          <a:p>
            <a:pPr lvl="2">
              <a:buNone/>
            </a:pPr>
            <a:endParaRPr lang="en-US" sz="1400" dirty="0" smtClean="0"/>
          </a:p>
        </p:txBody>
      </p:sp>
      <p:sp>
        <p:nvSpPr>
          <p:cNvPr id="6" name="Content Placeholder 2"/>
          <p:cNvSpPr txBox="1">
            <a:spLocks/>
          </p:cNvSpPr>
          <p:nvPr/>
        </p:nvSpPr>
        <p:spPr bwMode="auto">
          <a:xfrm>
            <a:off x="304800" y="1524000"/>
            <a:ext cx="8153400" cy="47975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accent1"/>
              </a:buClr>
              <a:buSzPct val="125000"/>
              <a:buFont typeface="+mj-lt"/>
              <a:buAutoNum type="arabicPeriod"/>
              <a:tabLst/>
              <a:defRPr/>
            </a:pPr>
            <a:r>
              <a:rPr kumimoji="0" lang="en-US" sz="1800" b="1" i="0" u="none" strike="noStrike" kern="1200" cap="none" spc="0" normalizeH="0" baseline="0" noProof="0" dirty="0" smtClean="0">
                <a:ln>
                  <a:noFill/>
                </a:ln>
                <a:solidFill>
                  <a:schemeClr val="tx1"/>
                </a:solidFill>
                <a:effectLst/>
                <a:uLnTx/>
                <a:uFillTx/>
                <a:latin typeface="+mn-lt"/>
                <a:ea typeface="+mn-ea"/>
                <a:cs typeface="+mn-cs"/>
              </a:rPr>
              <a:t>Standards/Guidelines Development</a:t>
            </a:r>
          </a:p>
          <a:p>
            <a:pPr marL="547688" marR="0" lvl="1" indent="-273050" algn="l" defTabSz="914400" rtl="0" eaLnBrk="0" fontAlgn="base" latinLnBrk="0" hangingPunct="0">
              <a:lnSpc>
                <a:spcPct val="100000"/>
              </a:lnSpc>
              <a:spcBef>
                <a:spcPct val="20000"/>
              </a:spcBef>
              <a:spcAft>
                <a:spcPct val="0"/>
              </a:spcAft>
              <a:buClr>
                <a:schemeClr val="accent2"/>
              </a:buClr>
              <a:buSzPct val="125000"/>
              <a:buFont typeface="Wingdings" pitchFamily="2" charset="2"/>
              <a:buChar char="q"/>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Understand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AgGateway’s</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standards and guidelines development process. Propose any changes required to meet precision agriculture requirements.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04800" y="1600200"/>
          <a:ext cx="8504238" cy="3355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105400" y="1752600"/>
            <a:ext cx="3657600" cy="707886"/>
          </a:xfrm>
          <a:prstGeom prst="rect">
            <a:avLst/>
          </a:prstGeom>
          <a:noFill/>
        </p:spPr>
        <p:txBody>
          <a:bodyPr wrap="square" rtlCol="0">
            <a:spAutoFit/>
          </a:bodyPr>
          <a:lstStyle/>
          <a:p>
            <a:pPr lvl="0"/>
            <a:r>
              <a:rPr lang="en-US" sz="1000" b="1" dirty="0" smtClean="0">
                <a:latin typeface="+mn-lt"/>
              </a:rPr>
              <a:t>Farming Practice:  </a:t>
            </a:r>
            <a:r>
              <a:rPr lang="en-US" sz="1000" dirty="0" smtClean="0">
                <a:latin typeface="+mn-lt"/>
              </a:rPr>
              <a:t>Templates assigned by FMIS to refer to a practice or series of operations (could include USDA, NRCS, EPA, etc.).  </a:t>
            </a:r>
            <a:r>
              <a:rPr lang="en-US" sz="1000" dirty="0" smtClean="0">
                <a:solidFill>
                  <a:srgbClr val="FF0000"/>
                </a:solidFill>
                <a:latin typeface="+mn-lt"/>
              </a:rPr>
              <a:t>Not part of ISO11783 and used by FMIS only.</a:t>
            </a:r>
          </a:p>
          <a:p>
            <a:endParaRPr lang="en-US" sz="1000" dirty="0">
              <a:latin typeface="+mn-lt"/>
            </a:endParaRPr>
          </a:p>
        </p:txBody>
      </p:sp>
      <p:sp>
        <p:nvSpPr>
          <p:cNvPr id="8" name="TextBox 7"/>
          <p:cNvSpPr txBox="1"/>
          <p:nvPr/>
        </p:nvSpPr>
        <p:spPr>
          <a:xfrm>
            <a:off x="304800" y="5181600"/>
            <a:ext cx="8382000" cy="1408078"/>
          </a:xfrm>
          <a:prstGeom prst="rect">
            <a:avLst/>
          </a:prstGeom>
          <a:noFill/>
        </p:spPr>
        <p:txBody>
          <a:bodyPr wrap="square">
            <a:spAutoFit/>
          </a:bodyPr>
          <a:lstStyle/>
          <a:p>
            <a:pPr indent="-114300">
              <a:lnSpc>
                <a:spcPct val="150000"/>
              </a:lnSpc>
              <a:defRPr/>
            </a:pPr>
            <a:r>
              <a:rPr lang="en-US" sz="1100" dirty="0" smtClean="0">
                <a:latin typeface="+mn-lt"/>
              </a:rPr>
              <a:t>Currently there are several  </a:t>
            </a:r>
            <a:r>
              <a:rPr lang="en-US" sz="1100" b="1" dirty="0" smtClean="0">
                <a:latin typeface="+mn-lt"/>
              </a:rPr>
              <a:t>optional </a:t>
            </a:r>
            <a:r>
              <a:rPr lang="en-US" sz="1100" dirty="0" smtClean="0">
                <a:latin typeface="+mn-lt"/>
              </a:rPr>
              <a:t>ISO elements.  </a:t>
            </a:r>
            <a:r>
              <a:rPr lang="en-US" sz="1100" dirty="0" smtClean="0">
                <a:solidFill>
                  <a:srgbClr val="FF0000"/>
                </a:solidFill>
                <a:latin typeface="+mn-lt"/>
              </a:rPr>
              <a:t>We recommend they be </a:t>
            </a:r>
            <a:r>
              <a:rPr lang="en-US" sz="1100" b="1" dirty="0" smtClean="0">
                <a:solidFill>
                  <a:srgbClr val="FF0000"/>
                </a:solidFill>
                <a:latin typeface="+mn-lt"/>
              </a:rPr>
              <a:t>required</a:t>
            </a:r>
            <a:r>
              <a:rPr lang="en-US" sz="1100" dirty="0" smtClean="0">
                <a:solidFill>
                  <a:srgbClr val="FF0000"/>
                </a:solidFill>
                <a:latin typeface="+mn-lt"/>
              </a:rPr>
              <a:t> for  </a:t>
            </a:r>
            <a:r>
              <a:rPr lang="en-US" sz="1100" dirty="0" err="1" smtClean="0">
                <a:solidFill>
                  <a:srgbClr val="FF0000"/>
                </a:solidFill>
                <a:latin typeface="+mn-lt"/>
              </a:rPr>
              <a:t>AgGateway</a:t>
            </a:r>
            <a:r>
              <a:rPr lang="en-US" sz="1100" dirty="0" smtClean="0">
                <a:solidFill>
                  <a:srgbClr val="FF0000"/>
                </a:solidFill>
                <a:latin typeface="+mn-lt"/>
              </a:rPr>
              <a:t> data exchange.</a:t>
            </a:r>
          </a:p>
          <a:p>
            <a:pPr indent="-114300">
              <a:lnSpc>
                <a:spcPct val="150000"/>
              </a:lnSpc>
              <a:buFont typeface="Arial" pitchFamily="34" charset="0"/>
              <a:buChar char="•"/>
              <a:defRPr/>
            </a:pPr>
            <a:r>
              <a:rPr lang="en-US" sz="1000" dirty="0" smtClean="0">
                <a:latin typeface="+mn-lt"/>
              </a:rPr>
              <a:t>ISO Cultural Practice (CPC) – Describes cultural practices that can be allocated to a task “Seeding”, “Fertilization”</a:t>
            </a:r>
          </a:p>
          <a:p>
            <a:pPr indent="-114300">
              <a:lnSpc>
                <a:spcPct val="150000"/>
              </a:lnSpc>
              <a:buFont typeface="Arial" pitchFamily="34" charset="0"/>
              <a:buChar char="•"/>
              <a:defRPr/>
            </a:pPr>
            <a:r>
              <a:rPr lang="en-US" sz="1000" dirty="0" smtClean="0">
                <a:latin typeface="+mn-lt"/>
              </a:rPr>
              <a:t>ISO Operation Technique (OTQ) – Describes technique like “Drilling”, “Seeding”</a:t>
            </a:r>
          </a:p>
          <a:p>
            <a:pPr indent="-114300">
              <a:lnSpc>
                <a:spcPct val="150000"/>
              </a:lnSpc>
              <a:buFont typeface="Arial" pitchFamily="34" charset="0"/>
              <a:buChar char="•"/>
              <a:defRPr/>
            </a:pPr>
            <a:r>
              <a:rPr lang="en-US" sz="1000" dirty="0" smtClean="0">
                <a:latin typeface="+mn-lt"/>
              </a:rPr>
              <a:t>ISO Crop Type (CTP) –  Potential to reference coded list from agency versioned list (USDA published in clearinghouse)</a:t>
            </a:r>
            <a:endParaRPr lang="en-US" sz="1000" dirty="0">
              <a:latin typeface="+mn-lt"/>
            </a:endParaRPr>
          </a:p>
          <a:p>
            <a:pPr>
              <a:lnSpc>
                <a:spcPct val="150000"/>
              </a:lnSpc>
              <a:defRPr/>
            </a:pPr>
            <a:endParaRPr lang="en-US" sz="1600" dirty="0">
              <a:latin typeface="+mn-lt"/>
            </a:endParaRPr>
          </a:p>
        </p:txBody>
      </p:sp>
      <p:sp>
        <p:nvSpPr>
          <p:cNvPr id="12" name="TextBox 11"/>
          <p:cNvSpPr txBox="1"/>
          <p:nvPr/>
        </p:nvSpPr>
        <p:spPr>
          <a:xfrm>
            <a:off x="6400800" y="2724090"/>
            <a:ext cx="2514600" cy="400110"/>
          </a:xfrm>
          <a:prstGeom prst="rect">
            <a:avLst/>
          </a:prstGeom>
          <a:noFill/>
        </p:spPr>
        <p:txBody>
          <a:bodyPr wrap="square" rtlCol="0">
            <a:spAutoFit/>
          </a:bodyPr>
          <a:lstStyle/>
          <a:p>
            <a:pPr lvl="0"/>
            <a:r>
              <a:rPr lang="en-US" sz="1000" dirty="0" smtClean="0">
                <a:solidFill>
                  <a:srgbClr val="FF0000"/>
                </a:solidFill>
                <a:latin typeface="+mn-lt"/>
              </a:rPr>
              <a:t>Uses ISO11783 by FMIS and Controller</a:t>
            </a:r>
          </a:p>
          <a:p>
            <a:endParaRPr lang="en-US" sz="1000" dirty="0">
              <a:solidFill>
                <a:srgbClr val="FF0000"/>
              </a:solidFill>
              <a:latin typeface="+mn-lt"/>
            </a:endParaRPr>
          </a:p>
        </p:txBody>
      </p:sp>
      <p:grpSp>
        <p:nvGrpSpPr>
          <p:cNvPr id="2" name="Group 15"/>
          <p:cNvGrpSpPr/>
          <p:nvPr/>
        </p:nvGrpSpPr>
        <p:grpSpPr>
          <a:xfrm>
            <a:off x="6172200" y="3352800"/>
            <a:ext cx="930151" cy="620100"/>
            <a:chOff x="4876799" y="1752597"/>
            <a:chExt cx="930151" cy="620100"/>
          </a:xfrm>
        </p:grpSpPr>
        <p:sp>
          <p:nvSpPr>
            <p:cNvPr id="17" name="Rounded Rectangle 16"/>
            <p:cNvSpPr/>
            <p:nvPr/>
          </p:nvSpPr>
          <p:spPr>
            <a:xfrm>
              <a:off x="4876799" y="1752597"/>
              <a:ext cx="930151" cy="620100"/>
            </a:xfrm>
            <a:prstGeom prst="roundRect">
              <a:avLst>
                <a:gd name="adj" fmla="val 10000"/>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8" name="Rounded Rectangle 4"/>
            <p:cNvSpPr/>
            <p:nvPr/>
          </p:nvSpPr>
          <p:spPr>
            <a:xfrm>
              <a:off x="4894961" y="1770759"/>
              <a:ext cx="893827" cy="5837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Notes</a:t>
              </a:r>
              <a:endParaRPr lang="en-US" sz="900" kern="1200" dirty="0"/>
            </a:p>
          </p:txBody>
        </p:sp>
      </p:grpSp>
      <p:cxnSp>
        <p:nvCxnSpPr>
          <p:cNvPr id="20" name="Shape 19"/>
          <p:cNvCxnSpPr>
            <a:endCxn id="18" idx="0"/>
          </p:cNvCxnSpPr>
          <p:nvPr/>
        </p:nvCxnSpPr>
        <p:spPr>
          <a:xfrm>
            <a:off x="5638800" y="3243267"/>
            <a:ext cx="998476" cy="127695"/>
          </a:xfrm>
          <a:prstGeom prst="bentConnector2">
            <a:avLst/>
          </a:prstGeom>
        </p:spPr>
        <p:style>
          <a:lnRef idx="2">
            <a:schemeClr val="accent4"/>
          </a:lnRef>
          <a:fillRef idx="0">
            <a:schemeClr val="accent4"/>
          </a:fillRef>
          <a:effectRef idx="1">
            <a:schemeClr val="accent4"/>
          </a:effectRef>
          <a:fontRef idx="minor">
            <a:schemeClr val="tx1"/>
          </a:fontRef>
        </p:style>
      </p:cxnSp>
      <p:sp>
        <p:nvSpPr>
          <p:cNvPr id="13" name="Title 1"/>
          <p:cNvSpPr>
            <a:spLocks noGrp="1"/>
          </p:cNvSpPr>
          <p:nvPr>
            <p:ph type="title"/>
          </p:nvPr>
        </p:nvSpPr>
        <p:spPr>
          <a:xfrm>
            <a:off x="2590800" y="307975"/>
            <a:ext cx="6245225" cy="758825"/>
          </a:xfrm>
        </p:spPr>
        <p:txBody>
          <a:bodyPr/>
          <a:lstStyle/>
          <a:p>
            <a:r>
              <a:rPr lang="en-US" sz="3000" dirty="0" smtClean="0"/>
              <a:t>Message Contents for Review</a:t>
            </a:r>
            <a:br>
              <a:rPr lang="en-US" sz="3000" dirty="0" smtClean="0"/>
            </a:br>
            <a:r>
              <a:rPr lang="en-US" sz="3000" dirty="0" smtClean="0"/>
              <a:t> </a:t>
            </a:r>
            <a:r>
              <a:rPr lang="en-US" sz="2800" dirty="0" smtClean="0"/>
              <a:t>Nov 8, 2011 </a:t>
            </a:r>
            <a:r>
              <a:rPr lang="en-US" sz="2800" dirty="0" err="1" smtClean="0"/>
              <a:t>Mtg</a:t>
            </a:r>
            <a:endParaRPr lang="en-US" sz="3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3" cstate="screen"/>
          <a:srcRect/>
          <a:stretch>
            <a:fillRect/>
          </a:stretch>
        </p:blipFill>
        <p:spPr bwMode="auto">
          <a:xfrm>
            <a:off x="1524000" y="3838267"/>
            <a:ext cx="5943600" cy="3019733"/>
          </a:xfrm>
          <a:prstGeom prst="rect">
            <a:avLst/>
          </a:prstGeom>
          <a:noFill/>
          <a:ln w="9525">
            <a:noFill/>
            <a:miter lim="800000"/>
            <a:headEnd/>
            <a:tailEnd/>
          </a:ln>
        </p:spPr>
      </p:pic>
      <p:sp>
        <p:nvSpPr>
          <p:cNvPr id="2" name="Title 1"/>
          <p:cNvSpPr>
            <a:spLocks noGrp="1"/>
          </p:cNvSpPr>
          <p:nvPr>
            <p:ph type="title"/>
          </p:nvPr>
        </p:nvSpPr>
        <p:spPr>
          <a:xfrm>
            <a:off x="2590800" y="228600"/>
            <a:ext cx="6245225" cy="911225"/>
          </a:xfrm>
        </p:spPr>
        <p:txBody>
          <a:bodyPr/>
          <a:lstStyle/>
          <a:p>
            <a:r>
              <a:rPr lang="en-US" sz="2800" dirty="0" smtClean="0"/>
              <a:t>Spade Project Objectives</a:t>
            </a:r>
            <a:br>
              <a:rPr lang="en-US" sz="2800" dirty="0" smtClean="0"/>
            </a:br>
            <a:endParaRPr lang="en-US" sz="2800" dirty="0"/>
          </a:p>
        </p:txBody>
      </p:sp>
      <p:sp>
        <p:nvSpPr>
          <p:cNvPr id="3" name="Content Placeholder 2"/>
          <p:cNvSpPr>
            <a:spLocks noGrp="1"/>
          </p:cNvSpPr>
          <p:nvPr>
            <p:ph sz="quarter" idx="1"/>
          </p:nvPr>
        </p:nvSpPr>
        <p:spPr>
          <a:xfrm>
            <a:off x="301752" y="1447800"/>
            <a:ext cx="8503920" cy="4876800"/>
          </a:xfrm>
        </p:spPr>
        <p:txBody>
          <a:bodyPr/>
          <a:lstStyle/>
          <a:p>
            <a:pPr marL="342900" indent="-342900">
              <a:buFont typeface="+mj-lt"/>
              <a:buAutoNum type="arabicPeriod"/>
            </a:pPr>
            <a:r>
              <a:rPr lang="en-US" sz="1800" b="1" dirty="0" smtClean="0">
                <a:solidFill>
                  <a:schemeClr val="bg1">
                    <a:lumMod val="85000"/>
                  </a:schemeClr>
                </a:solidFill>
              </a:rPr>
              <a:t>Standards/Guidelines Development</a:t>
            </a:r>
            <a:endParaRPr lang="en-US" sz="1800" b="1" dirty="0" smtClean="0">
              <a:solidFill>
                <a:schemeClr val="bg1">
                  <a:lumMod val="85000"/>
                </a:schemeClr>
              </a:solidFill>
            </a:endParaRPr>
          </a:p>
          <a:p>
            <a:pPr lvl="1"/>
            <a:r>
              <a:rPr lang="en-US" sz="1400" dirty="0" smtClean="0">
                <a:solidFill>
                  <a:schemeClr val="bg1">
                    <a:lumMod val="85000"/>
                  </a:schemeClr>
                </a:solidFill>
              </a:rPr>
              <a:t>Understand </a:t>
            </a:r>
            <a:r>
              <a:rPr lang="en-US" sz="1400" dirty="0" err="1" smtClean="0">
                <a:solidFill>
                  <a:schemeClr val="bg1">
                    <a:lumMod val="85000"/>
                  </a:schemeClr>
                </a:solidFill>
              </a:rPr>
              <a:t>AgGateway’s</a:t>
            </a:r>
            <a:r>
              <a:rPr lang="en-US" sz="1400" dirty="0" smtClean="0">
                <a:solidFill>
                  <a:schemeClr val="bg1">
                    <a:lumMod val="85000"/>
                  </a:schemeClr>
                </a:solidFill>
              </a:rPr>
              <a:t> standards and guidelines development process. Propose any changes required to meet precision agriculture requirements.</a:t>
            </a:r>
          </a:p>
          <a:p>
            <a:pPr lvl="2"/>
            <a:r>
              <a:rPr lang="en-US" sz="1200" dirty="0" smtClean="0">
                <a:solidFill>
                  <a:schemeClr val="bg1">
                    <a:lumMod val="85000"/>
                  </a:schemeClr>
                </a:solidFill>
              </a:rPr>
              <a:t>Standards/Guidelines </a:t>
            </a:r>
            <a:r>
              <a:rPr lang="en-US" sz="1200" dirty="0" smtClean="0">
                <a:solidFill>
                  <a:schemeClr val="bg1">
                    <a:lumMod val="85000"/>
                  </a:schemeClr>
                </a:solidFill>
              </a:rPr>
              <a:t>Definition: Identify the process for defining standards</a:t>
            </a:r>
          </a:p>
          <a:p>
            <a:pPr lvl="2"/>
            <a:r>
              <a:rPr lang="en-US" sz="1200" dirty="0" smtClean="0">
                <a:solidFill>
                  <a:schemeClr val="bg1">
                    <a:lumMod val="85000"/>
                  </a:schemeClr>
                </a:solidFill>
              </a:rPr>
              <a:t>Council Review: Identify mechanics for distribution, review and approval of standards within the PAC.</a:t>
            </a:r>
          </a:p>
          <a:p>
            <a:pPr lvl="2"/>
            <a:r>
              <a:rPr lang="en-US" sz="1200" dirty="0" smtClean="0">
                <a:solidFill>
                  <a:schemeClr val="bg1">
                    <a:lumMod val="85000"/>
                  </a:schemeClr>
                </a:solidFill>
              </a:rPr>
              <a:t>Submission Process:  Identify the process to finalize recommendations for submission into </a:t>
            </a:r>
            <a:r>
              <a:rPr lang="en-US" sz="1200" dirty="0" err="1" smtClean="0">
                <a:solidFill>
                  <a:schemeClr val="bg1">
                    <a:lumMod val="85000"/>
                  </a:schemeClr>
                </a:solidFill>
              </a:rPr>
              <a:t>AgGateway</a:t>
            </a:r>
            <a:r>
              <a:rPr lang="en-US" sz="1200" dirty="0" smtClean="0">
                <a:solidFill>
                  <a:schemeClr val="bg1">
                    <a:lumMod val="85000"/>
                  </a:schemeClr>
                </a:solidFill>
              </a:rPr>
              <a:t> formalized (</a:t>
            </a:r>
            <a:r>
              <a:rPr lang="en-US" sz="1200" dirty="0" err="1" smtClean="0">
                <a:solidFill>
                  <a:schemeClr val="bg1">
                    <a:lumMod val="85000"/>
                  </a:schemeClr>
                </a:solidFill>
              </a:rPr>
              <a:t>AgExchange</a:t>
            </a:r>
            <a:r>
              <a:rPr lang="en-US" sz="1200" dirty="0" smtClean="0">
                <a:solidFill>
                  <a:schemeClr val="bg1">
                    <a:lumMod val="85000"/>
                  </a:schemeClr>
                </a:solidFill>
              </a:rPr>
              <a:t> - </a:t>
            </a:r>
            <a:r>
              <a:rPr lang="en-US" sz="1200" dirty="0" err="1" smtClean="0">
                <a:solidFill>
                  <a:schemeClr val="bg1">
                    <a:lumMod val="85000"/>
                  </a:schemeClr>
                </a:solidFill>
              </a:rPr>
              <a:t>AgE</a:t>
            </a:r>
            <a:r>
              <a:rPr lang="en-US" sz="1200" dirty="0" smtClean="0">
                <a:solidFill>
                  <a:schemeClr val="bg1">
                    <a:lumMod val="85000"/>
                  </a:schemeClr>
                </a:solidFill>
              </a:rPr>
              <a:t>) accepted standards.</a:t>
            </a:r>
          </a:p>
          <a:p>
            <a:pPr lvl="2"/>
            <a:r>
              <a:rPr lang="en-US" sz="1200" dirty="0" err="1" smtClean="0">
                <a:solidFill>
                  <a:schemeClr val="bg1">
                    <a:lumMod val="85000"/>
                  </a:schemeClr>
                </a:solidFill>
              </a:rPr>
              <a:t>AgGateway</a:t>
            </a:r>
            <a:r>
              <a:rPr lang="en-US" sz="1200" dirty="0" smtClean="0">
                <a:solidFill>
                  <a:schemeClr val="bg1">
                    <a:lumMod val="85000"/>
                  </a:schemeClr>
                </a:solidFill>
              </a:rPr>
              <a:t> Member Review Process: Identify the </a:t>
            </a:r>
            <a:r>
              <a:rPr lang="en-US" sz="1200" dirty="0" err="1" smtClean="0">
                <a:solidFill>
                  <a:schemeClr val="bg1">
                    <a:lumMod val="85000"/>
                  </a:schemeClr>
                </a:solidFill>
              </a:rPr>
              <a:t>AgGateway</a:t>
            </a:r>
            <a:r>
              <a:rPr lang="en-US" sz="1200" dirty="0" smtClean="0">
                <a:solidFill>
                  <a:schemeClr val="bg1">
                    <a:lumMod val="85000"/>
                  </a:schemeClr>
                </a:solidFill>
              </a:rPr>
              <a:t> cross council review/approval process</a:t>
            </a:r>
          </a:p>
          <a:p>
            <a:pPr lvl="2"/>
            <a:r>
              <a:rPr lang="en-US" sz="1200" dirty="0" smtClean="0">
                <a:solidFill>
                  <a:schemeClr val="bg1">
                    <a:lumMod val="85000"/>
                  </a:schemeClr>
                </a:solidFill>
              </a:rPr>
              <a:t>Publication:  Identify the process to publish online guidelines to the </a:t>
            </a:r>
            <a:r>
              <a:rPr lang="en-US" sz="1200" dirty="0" err="1" smtClean="0">
                <a:solidFill>
                  <a:schemeClr val="bg1">
                    <a:lumMod val="85000"/>
                  </a:schemeClr>
                </a:solidFill>
              </a:rPr>
              <a:t>AgGateway</a:t>
            </a:r>
            <a:r>
              <a:rPr lang="en-US" sz="1200" dirty="0" smtClean="0">
                <a:solidFill>
                  <a:schemeClr val="bg1">
                    <a:lumMod val="85000"/>
                  </a:schemeClr>
                </a:solidFill>
              </a:rPr>
              <a:t> community</a:t>
            </a:r>
            <a:endParaRPr lang="en-US" sz="1600" dirty="0" smtClean="0">
              <a:solidFill>
                <a:schemeClr val="bg1">
                  <a:lumMod val="85000"/>
                </a:schemeClr>
              </a:solidFill>
            </a:endParaRPr>
          </a:p>
          <a:p>
            <a:pPr marL="342900" indent="-342900">
              <a:buFont typeface="+mj-lt"/>
              <a:buAutoNum type="arabicPeriod"/>
            </a:pPr>
            <a:r>
              <a:rPr lang="en-US" sz="1800" b="1" dirty="0" smtClean="0"/>
              <a:t>Production Demonstration - Seeding Use Case: </a:t>
            </a:r>
            <a:r>
              <a:rPr lang="en-US" sz="1800" dirty="0" smtClean="0"/>
              <a:t>Outline process of defining standards using the seeding use case example</a:t>
            </a:r>
          </a:p>
          <a:p>
            <a:pPr lvl="1"/>
            <a:endParaRPr lang="en-US" sz="1400" dirty="0" smtClean="0"/>
          </a:p>
          <a:p>
            <a:pPr lvl="2"/>
            <a:endParaRPr lang="en-US" sz="1400" dirty="0" smtClean="0"/>
          </a:p>
        </p:txBody>
      </p:sp>
      <p:sp>
        <p:nvSpPr>
          <p:cNvPr id="6" name="TextBox 5"/>
          <p:cNvSpPr txBox="1"/>
          <p:nvPr/>
        </p:nvSpPr>
        <p:spPr>
          <a:xfrm>
            <a:off x="3200400" y="4343400"/>
            <a:ext cx="2339102" cy="230832"/>
          </a:xfrm>
          <a:prstGeom prst="rect">
            <a:avLst/>
          </a:prstGeom>
          <a:noFill/>
        </p:spPr>
        <p:txBody>
          <a:bodyPr wrap="none" rtlCol="0">
            <a:spAutoFit/>
          </a:bodyPr>
          <a:lstStyle/>
          <a:p>
            <a:r>
              <a:rPr lang="en-US" sz="900" dirty="0" smtClean="0"/>
              <a:t>Field Ops 2011 Example - Problem Space</a:t>
            </a:r>
            <a:endParaRPr lang="en-US" sz="900"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GWTheme2">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13855</TotalTime>
  <Words>1296</Words>
  <Application>Microsoft Office PowerPoint</Application>
  <PresentationFormat>On-screen Show (4:3)</PresentationFormat>
  <Paragraphs>146</Paragraphs>
  <Slides>11</Slides>
  <Notes>5</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Custom Design</vt:lpstr>
      <vt:lpstr>AGWTheme2</vt:lpstr>
      <vt:lpstr>Spade Project Description and Value Proposition</vt:lpstr>
      <vt:lpstr>Charter Background</vt:lpstr>
      <vt:lpstr>Problem Space Typical Agronomic Data Management Cycle</vt:lpstr>
      <vt:lpstr>Problem Space Typical Agronomic Data Management Cycle</vt:lpstr>
      <vt:lpstr>Problem Space Current Data Structure</vt:lpstr>
      <vt:lpstr>Problem Space Need for Common Message Structure</vt:lpstr>
      <vt:lpstr>Spade Project Objectives </vt:lpstr>
      <vt:lpstr>Message Contents for Review  Nov 8, 2011 Mtg</vt:lpstr>
      <vt:lpstr>Spade Project Objectives </vt:lpstr>
      <vt:lpstr>Spade Project Objectives </vt:lpstr>
      <vt:lpstr>Spade Project Deliverables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AEC Communications</dc:title>
  <dc:creator>Ron Farrell</dc:creator>
  <cp:lastModifiedBy>Jill M Stanford</cp:lastModifiedBy>
  <cp:revision>724</cp:revision>
  <dcterms:created xsi:type="dcterms:W3CDTF">2004-04-25T19:52:52Z</dcterms:created>
  <dcterms:modified xsi:type="dcterms:W3CDTF">2012-06-22T21:08:01Z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_Steward">
    <vt:lpwstr>Davis J u084564</vt:lpwstr>
  </property>
  <property fmtid="{D5CDD505-2E9C-101B-9397-08002B2CF9AE}" pid="3" name="Proprietary_Classification">
    <vt:lpwstr>NONE</vt:lpwstr>
  </property>
  <property fmtid="{D5CDD505-2E9C-101B-9397-08002B2CF9AE}" pid="4" name="Retention_Period">
    <vt:lpwstr>0</vt:lpwstr>
  </property>
  <property fmtid="{D5CDD505-2E9C-101B-9397-08002B2CF9AE}" pid="5" name="Retention_Period_Start_Date">
    <vt:lpwstr>4/27/2004</vt:lpwstr>
  </property>
  <property fmtid="{D5CDD505-2E9C-101B-9397-08002B2CF9AE}" pid="6" name="Retention_Period_Trigger">
    <vt:lpwstr>General Business Record</vt:lpwstr>
  </property>
  <property fmtid="{D5CDD505-2E9C-101B-9397-08002B2CF9AE}" pid="7" name="Reason_Document_Frozen">
    <vt:lpwstr/>
  </property>
  <property fmtid="{D5CDD505-2E9C-101B-9397-08002B2CF9AE}" pid="8" name="Expiration_Date">
    <vt:lpwstr>Dec. 31, 2004</vt:lpwstr>
  </property>
</Properties>
</file>